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1" r:id="rId7"/>
    <p:sldId id="262" r:id="rId8"/>
    <p:sldId id="290" r:id="rId9"/>
    <p:sldId id="261" r:id="rId10"/>
    <p:sldId id="263" r:id="rId11"/>
    <p:sldId id="264" r:id="rId12"/>
    <p:sldId id="267" r:id="rId13"/>
    <p:sldId id="289" r:id="rId14"/>
    <p:sldId id="268" r:id="rId15"/>
    <p:sldId id="269" r:id="rId16"/>
    <p:sldId id="270" r:id="rId17"/>
    <p:sldId id="271" r:id="rId18"/>
    <p:sldId id="265" r:id="rId19"/>
    <p:sldId id="266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6D5F8-5A68-0648-916A-85A6AE1F8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3809F0-E23E-B146-852F-05F762A3D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CEB35E-3CBD-8144-B2F9-48BC65E3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AAAC84-7E13-4C45-AA94-A84D106E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36C0C9-3D20-5C42-BF5F-9B33D989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121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3D23F-A107-9342-9F79-5A3E64C1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EC278D-A5D9-B040-9FFD-6A340671F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6DCE8B-4636-474E-AA2B-4E7EEC56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C98E79-BF11-4942-B38B-59843874C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6BD02F-0786-9B4E-AF94-8DA38E4B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303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1291A9-554E-7249-BE78-D5634CCD6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8A5CC8-82C0-9845-9E2E-7D913A420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13DFC2-56F1-694C-BECD-D5BDF518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0F4FCC-CD1F-034C-9621-16EFC800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FC898D-B7A7-DD44-87B1-11979E61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129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3C403-9A0D-BE40-A45F-78506D4B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3AF3D-4579-3746-94E5-EE9CCEC7A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D1F64E-DF5E-4743-B7BA-B4D3920B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7EBC64-AB5E-2940-84A2-4BA453D3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7BFA53-E4B8-664C-AA03-493F1A5A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098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9B22B-5AF6-9649-91AC-31C71A37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25FCEE-D16B-7A49-BDE2-FA813810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25D4F6-FB29-C84F-9237-9A60A3B8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A13438-D3F0-144A-863B-B7A78A22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9933B6-A55D-B744-ABFB-5CC68570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165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8D042-6B9D-1E4A-81E8-E444F71D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CFAC68-6257-A04B-9C94-202E35E54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038E42-8DA8-C54D-BCA7-11D401ECB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558937-DC21-774F-B908-FA98C514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4CABFD-F32E-914F-9369-0F824C08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E6834B-8F36-2140-AB0A-B4E460D8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830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8BE79-94D3-0A45-8EA0-58F96BC2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70A1B4-FF92-6F4B-A384-85917B29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2EF89E-A285-994B-B2D6-1186C2C4A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9CA495-475A-944D-879A-030CC214A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D47B190-C9BB-B14E-9AAF-089E0E71E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C76EB1-1B74-4A4A-8377-96F94ED1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2BF0EE-40DB-2A4B-87B1-57E767B2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EEC6D9D-EFB9-4847-A41F-4912FE47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077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7B927-AA86-4F4E-AA47-201E9F77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F1A888-EA7A-CA40-A531-D91EE79D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54AFBB-5474-7740-8D74-24D552E0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ED276B-5930-0442-80FE-341222B1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40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92B6DE-1D25-D745-8A5E-64B64C45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562616-6AF1-0849-BC51-FB59CFCB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4364DA-9FBA-C941-A259-E5D7BCAB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589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89921-559B-D348-90F0-0C01EEE7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652F78-D9EC-8C43-96B0-387ACC10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557E5F-55D0-BC49-AE48-FED018559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BCBD7E-F712-4542-BE0B-D09D79DE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2D62F4-BEF2-1E43-AA41-6E2844E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80226F-62DA-F44E-BDCA-B4DCB2F78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68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1C254-B1EA-4E42-BA7C-3B432BBE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CF433E-08E5-6340-AD51-C88BC8FAB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CC38D0-B664-6B4C-9348-E3C4EDC4E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AE61B2-3983-044B-A654-CBD5B548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84B54D-0A85-9B41-9582-796BE74B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89FB77-A47B-D144-BFCC-94E14367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326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C397FB-7D46-834D-99CD-BD898285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99C693-7960-0549-9971-A4D6781D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AC33DD-BA5D-6B49-A242-B420684B8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9D197-226F-3D4A-8C74-60266C4FF9BA}" type="datetimeFigureOut">
              <a:rPr lang="es-CO" smtClean="0"/>
              <a:t>26/04/21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F568B-2B57-7746-902E-00B68094F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746E60-EFC6-DD4F-B519-50E4CB3D3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E3092-F3E9-E448-B1D5-F78631959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407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33FF26-F05E-EA4E-A064-1B3DC3D23D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B3A13F-7F82-F54D-AB58-FE1EB9C516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CFBDFD-5034-A44C-BE94-449A51810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67B38D7-F384-094E-B3B9-75B62FCE60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70976B-F063-F241-A826-7DB82F1302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9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43D804-F983-5645-A9BF-BE8D43D5C9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46364F1-4020-764D-852F-768FB9711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1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4F39C-7771-664B-BD38-EE7227F4E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9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F2A21F-7550-1942-90F5-EF7F77374D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9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442DA5-1DB9-0F4E-A62C-C751B363F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5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A13623-9D09-0B4B-84DF-055B03167A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C9299D-342A-4B4D-BE43-DE651216A5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5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B8A864-B072-5049-8189-4EADEA8C17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6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D135B1-0BF7-994E-A90A-77394912E9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3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B98A09-48BD-0F46-9033-EF35937CFC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D949B1-C320-294E-9445-044B134254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18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1F8EDF-87D1-9248-8913-B1BCEAF05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6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EB812A-4F05-3742-82A2-44218F567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7073F2-B1E8-E540-812C-95972C74C0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9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D6933F-B7C6-7046-A75E-CB435B56F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83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24C22C-47B9-864D-A0F0-B490BF19F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8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B7D3EE-B732-1147-89AA-2D0201D99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C4E1D2-B3FB-474D-8514-A2DA0E6B4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5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9886AE-B671-6745-B57E-70BC20257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32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8D4373-03FE-9742-B148-0473322B66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65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51A420-2592-6746-BEA0-6B640840A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61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AEFBF8-C738-854C-BE4A-4FAC2186E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2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DD1D9C-CA61-2C46-93D4-2C746C854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27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81BB2D-4E69-984B-8170-2F7D1B307F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22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1FADBF-3A95-0E4E-8B72-CD120B236B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7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CFBC2B-74A1-854B-BB4F-CE90997175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9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3E5A027-ABCB-424F-A80E-6C35F24F7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0B5A54-747E-7349-BE31-505759FC0D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50E7F3-6C45-1A4A-B4FD-A6AB40B21A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D5E941-5B52-A246-B6AA-3D5667732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19E15A-EC31-754F-9F56-63537E79A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333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Macintosh PowerPoint</Application>
  <PresentationFormat>Panorámica</PresentationFormat>
  <Paragraphs>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2021-04-26T14:58:01Z</dcterms:created>
  <dcterms:modified xsi:type="dcterms:W3CDTF">2021-04-26T16:41:32Z</dcterms:modified>
</cp:coreProperties>
</file>