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5" r:id="rId2"/>
  </p:sldMasterIdLst>
  <p:notesMasterIdLst>
    <p:notesMasterId r:id="rId48"/>
  </p:notesMasterIdLst>
  <p:handoutMasterIdLst>
    <p:handoutMasterId r:id="rId49"/>
  </p:handoutMasterIdLst>
  <p:sldIdLst>
    <p:sldId id="443" r:id="rId3"/>
    <p:sldId id="388" r:id="rId4"/>
    <p:sldId id="383" r:id="rId5"/>
    <p:sldId id="392" r:id="rId6"/>
    <p:sldId id="382" r:id="rId7"/>
    <p:sldId id="381" r:id="rId8"/>
    <p:sldId id="377" r:id="rId9"/>
    <p:sldId id="396" r:id="rId10"/>
    <p:sldId id="436" r:id="rId11"/>
    <p:sldId id="437" r:id="rId12"/>
    <p:sldId id="380" r:id="rId13"/>
    <p:sldId id="435" r:id="rId14"/>
    <p:sldId id="385" r:id="rId15"/>
    <p:sldId id="438" r:id="rId16"/>
    <p:sldId id="439" r:id="rId17"/>
    <p:sldId id="440" r:id="rId18"/>
    <p:sldId id="442" r:id="rId19"/>
    <p:sldId id="441" r:id="rId20"/>
    <p:sldId id="389" r:id="rId21"/>
    <p:sldId id="410" r:id="rId22"/>
    <p:sldId id="411" r:id="rId23"/>
    <p:sldId id="412" r:id="rId24"/>
    <p:sldId id="413" r:id="rId25"/>
    <p:sldId id="414" r:id="rId26"/>
    <p:sldId id="415" r:id="rId27"/>
    <p:sldId id="416" r:id="rId28"/>
    <p:sldId id="417" r:id="rId29"/>
    <p:sldId id="418" r:id="rId30"/>
    <p:sldId id="419" r:id="rId31"/>
    <p:sldId id="420" r:id="rId32"/>
    <p:sldId id="421" r:id="rId33"/>
    <p:sldId id="422" r:id="rId34"/>
    <p:sldId id="423" r:id="rId35"/>
    <p:sldId id="424" r:id="rId36"/>
    <p:sldId id="390" r:id="rId37"/>
    <p:sldId id="425" r:id="rId38"/>
    <p:sldId id="426" r:id="rId39"/>
    <p:sldId id="427" r:id="rId40"/>
    <p:sldId id="428" r:id="rId41"/>
    <p:sldId id="429" r:id="rId42"/>
    <p:sldId id="430" r:id="rId43"/>
    <p:sldId id="431" r:id="rId44"/>
    <p:sldId id="432" r:id="rId45"/>
    <p:sldId id="433" r:id="rId46"/>
    <p:sldId id="259" r:id="rId47"/>
  </p:sldIdLst>
  <p:sldSz cx="12192000" cy="6858000"/>
  <p:notesSz cx="7010400" cy="9296400"/>
  <p:defaultText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9A3E"/>
    <a:srgbClr val="F7B617"/>
    <a:srgbClr val="CADC2C"/>
    <a:srgbClr val="B3B895"/>
    <a:srgbClr val="779A3C"/>
    <a:srgbClr val="35AFC8"/>
    <a:srgbClr val="464547"/>
    <a:srgbClr val="009583"/>
    <a:srgbClr val="487E96"/>
    <a:srgbClr val="D5E2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93"/>
    <p:restoredTop sz="86482"/>
  </p:normalViewPr>
  <p:slideViewPr>
    <p:cSldViewPr snapToObjects="1">
      <p:cViewPr varScale="1">
        <p:scale>
          <a:sx n="59" d="100"/>
          <a:sy n="59" d="100"/>
        </p:scale>
        <p:origin x="1440" y="60"/>
      </p:cViewPr>
      <p:guideLst>
        <p:guide orient="horz" pos="2160"/>
        <p:guide pos="3795"/>
      </p:guideLst>
    </p:cSldViewPr>
  </p:slideViewPr>
  <p:outlineViewPr>
    <p:cViewPr>
      <p:scale>
        <a:sx n="33" d="100"/>
        <a:sy n="33" d="100"/>
      </p:scale>
      <p:origin x="0" y="0"/>
    </p:cViewPr>
  </p:outlineViewPr>
  <p:notesTextViewPr>
    <p:cViewPr>
      <p:scale>
        <a:sx n="1" d="1"/>
        <a:sy n="1" d="1"/>
      </p:scale>
      <p:origin x="0" y="0"/>
    </p:cViewPr>
  </p:notesTextViewPr>
  <p:sorterViewPr>
    <p:cViewPr>
      <p:scale>
        <a:sx n="159" d="100"/>
        <a:sy n="159" d="100"/>
      </p:scale>
      <p:origin x="0" y="0"/>
    </p:cViewPr>
  </p:sorterViewPr>
  <p:notesViewPr>
    <p:cSldViewPr snapToObjects="1" showGuides="1">
      <p:cViewPr varScale="1">
        <p:scale>
          <a:sx n="95" d="100"/>
          <a:sy n="95" d="100"/>
        </p:scale>
        <p:origin x="311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8DE21F14-A94F-A24F-AED0-5EE89C38177A}"/>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71159F4A-7890-F24B-AAF4-3377985D2A01}"/>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CF637A3-3D4A-C44E-A145-F8C953490F07}" type="datetimeFigureOut">
              <a:rPr lang="es-CO" smtClean="0"/>
              <a:t>24/09/2023</a:t>
            </a:fld>
            <a:endParaRPr lang="es-CO"/>
          </a:p>
        </p:txBody>
      </p:sp>
      <p:sp>
        <p:nvSpPr>
          <p:cNvPr id="4" name="Marcador de pie de página 3">
            <a:extLst>
              <a:ext uri="{FF2B5EF4-FFF2-40B4-BE49-F238E27FC236}">
                <a16:creationId xmlns:a16="http://schemas.microsoft.com/office/drawing/2014/main" id="{B1D732DA-AD9C-3343-A0BB-3CAFEAF2C78C}"/>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86C537DD-6E8C-EF4B-A94C-1F3AA9AE722E}"/>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5501D73-581F-DB45-8BB4-B0BF5F17A442}" type="slidenum">
              <a:rPr lang="es-CO" smtClean="0"/>
              <a:t>‹Nº›</a:t>
            </a:fld>
            <a:endParaRPr lang="es-CO"/>
          </a:p>
        </p:txBody>
      </p:sp>
    </p:spTree>
    <p:extLst>
      <p:ext uri="{BB962C8B-B14F-4D97-AF65-F5344CB8AC3E}">
        <p14:creationId xmlns:p14="http://schemas.microsoft.com/office/powerpoint/2010/main" val="1716163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419"/>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EF1A6D2-F54B-EF4E-9E37-2939455EA7C9}" type="datetimeFigureOut">
              <a:rPr lang="es-419" smtClean="0"/>
              <a:t>24/9/2023</a:t>
            </a:fld>
            <a:endParaRPr lang="es-419"/>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419"/>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r>
              <a:rPr lang="es-ES"/>
              <a:t>Editar los estilos de texto del patrón
Segundo nivel
Tercer nivel
Cuarto nivel
Quinto nivel</a:t>
            </a:r>
            <a:endParaRPr lang="es-419"/>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419"/>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8C5A9E4-333F-FC4B-BCB4-7A9C864B6300}" type="slidenum">
              <a:rPr lang="es-419" smtClean="0"/>
              <a:t>‹Nº›</a:t>
            </a:fld>
            <a:endParaRPr lang="es-419"/>
          </a:p>
        </p:txBody>
      </p:sp>
    </p:spTree>
    <p:extLst>
      <p:ext uri="{BB962C8B-B14F-4D97-AF65-F5344CB8AC3E}">
        <p14:creationId xmlns:p14="http://schemas.microsoft.com/office/powerpoint/2010/main" val="4288772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8C5A9E4-333F-FC4B-BCB4-7A9C864B6300}" type="slidenum">
              <a:rPr lang="es-419" smtClean="0"/>
              <a:t>5</a:t>
            </a:fld>
            <a:endParaRPr lang="es-419"/>
          </a:p>
        </p:txBody>
      </p:sp>
    </p:spTree>
    <p:extLst>
      <p:ext uri="{BB962C8B-B14F-4D97-AF65-F5344CB8AC3E}">
        <p14:creationId xmlns:p14="http://schemas.microsoft.com/office/powerpoint/2010/main" val="2164256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8C5A9E4-333F-FC4B-BCB4-7A9C864B6300}" type="slidenum">
              <a:rPr lang="es-419" smtClean="0"/>
              <a:t>35</a:t>
            </a:fld>
            <a:endParaRPr lang="es-419"/>
          </a:p>
        </p:txBody>
      </p:sp>
    </p:spTree>
    <p:extLst>
      <p:ext uri="{BB962C8B-B14F-4D97-AF65-F5344CB8AC3E}">
        <p14:creationId xmlns:p14="http://schemas.microsoft.com/office/powerpoint/2010/main" val="1248877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8C5A9E4-333F-FC4B-BCB4-7A9C864B6300}" type="slidenum">
              <a:rPr lang="es-419" smtClean="0"/>
              <a:t>6</a:t>
            </a:fld>
            <a:endParaRPr lang="es-419"/>
          </a:p>
        </p:txBody>
      </p:sp>
    </p:spTree>
    <p:extLst>
      <p:ext uri="{BB962C8B-B14F-4D97-AF65-F5344CB8AC3E}">
        <p14:creationId xmlns:p14="http://schemas.microsoft.com/office/powerpoint/2010/main" val="3779280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8C5A9E4-333F-FC4B-BCB4-7A9C864B6300}" type="slidenum">
              <a:rPr lang="es-419" smtClean="0"/>
              <a:t>7</a:t>
            </a:fld>
            <a:endParaRPr lang="es-419"/>
          </a:p>
        </p:txBody>
      </p:sp>
    </p:spTree>
    <p:extLst>
      <p:ext uri="{BB962C8B-B14F-4D97-AF65-F5344CB8AC3E}">
        <p14:creationId xmlns:p14="http://schemas.microsoft.com/office/powerpoint/2010/main" val="677445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8C5A9E4-333F-FC4B-BCB4-7A9C864B6300}" type="slidenum">
              <a:rPr lang="es-419" smtClean="0"/>
              <a:t>8</a:t>
            </a:fld>
            <a:endParaRPr lang="es-419"/>
          </a:p>
        </p:txBody>
      </p:sp>
    </p:spTree>
    <p:extLst>
      <p:ext uri="{BB962C8B-B14F-4D97-AF65-F5344CB8AC3E}">
        <p14:creationId xmlns:p14="http://schemas.microsoft.com/office/powerpoint/2010/main" val="192338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8C5A9E4-333F-FC4B-BCB4-7A9C864B6300}" type="slidenum">
              <a:rPr lang="es-419" smtClean="0"/>
              <a:t>9</a:t>
            </a:fld>
            <a:endParaRPr lang="es-419"/>
          </a:p>
        </p:txBody>
      </p:sp>
    </p:spTree>
    <p:extLst>
      <p:ext uri="{BB962C8B-B14F-4D97-AF65-F5344CB8AC3E}">
        <p14:creationId xmlns:p14="http://schemas.microsoft.com/office/powerpoint/2010/main" val="136239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8C5A9E4-333F-FC4B-BCB4-7A9C864B6300}" type="slidenum">
              <a:rPr lang="es-419" smtClean="0"/>
              <a:t>10</a:t>
            </a:fld>
            <a:endParaRPr lang="es-419"/>
          </a:p>
        </p:txBody>
      </p:sp>
    </p:spTree>
    <p:extLst>
      <p:ext uri="{BB962C8B-B14F-4D97-AF65-F5344CB8AC3E}">
        <p14:creationId xmlns:p14="http://schemas.microsoft.com/office/powerpoint/2010/main" val="2789770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8C5A9E4-333F-FC4B-BCB4-7A9C864B6300}" type="slidenum">
              <a:rPr lang="es-419" smtClean="0"/>
              <a:t>11</a:t>
            </a:fld>
            <a:endParaRPr lang="es-419"/>
          </a:p>
        </p:txBody>
      </p:sp>
    </p:spTree>
    <p:extLst>
      <p:ext uri="{BB962C8B-B14F-4D97-AF65-F5344CB8AC3E}">
        <p14:creationId xmlns:p14="http://schemas.microsoft.com/office/powerpoint/2010/main" val="205160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8C5A9E4-333F-FC4B-BCB4-7A9C864B6300}" type="slidenum">
              <a:rPr lang="es-419" smtClean="0"/>
              <a:t>12</a:t>
            </a:fld>
            <a:endParaRPr lang="es-419"/>
          </a:p>
        </p:txBody>
      </p:sp>
    </p:spTree>
    <p:extLst>
      <p:ext uri="{BB962C8B-B14F-4D97-AF65-F5344CB8AC3E}">
        <p14:creationId xmlns:p14="http://schemas.microsoft.com/office/powerpoint/2010/main" val="2534644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8C5A9E4-333F-FC4B-BCB4-7A9C864B6300}" type="slidenum">
              <a:rPr lang="es-419" smtClean="0"/>
              <a:t>21</a:t>
            </a:fld>
            <a:endParaRPr lang="es-419"/>
          </a:p>
        </p:txBody>
      </p:sp>
    </p:spTree>
    <p:extLst>
      <p:ext uri="{BB962C8B-B14F-4D97-AF65-F5344CB8AC3E}">
        <p14:creationId xmlns:p14="http://schemas.microsoft.com/office/powerpoint/2010/main" val="782662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1D625A-AE2A-174A-850B-20A1925480D1}"/>
              </a:ext>
            </a:extLst>
          </p:cNvPr>
          <p:cNvSpPr>
            <a:spLocks noGrp="1"/>
          </p:cNvSpPr>
          <p:nvPr>
            <p:ph type="title"/>
          </p:nvPr>
        </p:nvSpPr>
        <p:spPr>
          <a:xfrm>
            <a:off x="1069694" y="666066"/>
            <a:ext cx="10515600" cy="1325563"/>
          </a:xfrm>
          <a:prstGeom prst="rect">
            <a:avLst/>
          </a:prstGeom>
        </p:spPr>
        <p:txBody>
          <a:bodyPr/>
          <a:lstStyle/>
          <a:p>
            <a:r>
              <a:rPr lang="es-ES"/>
              <a:t>Haga clic para modificar el estilo de título del patrón</a:t>
            </a:r>
            <a:endParaRPr lang="es-CO"/>
          </a:p>
        </p:txBody>
      </p:sp>
    </p:spTree>
    <p:extLst>
      <p:ext uri="{BB962C8B-B14F-4D97-AF65-F5344CB8AC3E}">
        <p14:creationId xmlns:p14="http://schemas.microsoft.com/office/powerpoint/2010/main" val="133382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B755738C-4B25-B290-008F-3F25BCF18C64}"/>
              </a:ext>
            </a:extLst>
          </p:cNvPr>
          <p:cNvGrpSpPr/>
          <p:nvPr userDrawn="1"/>
        </p:nvGrpSpPr>
        <p:grpSpPr>
          <a:xfrm>
            <a:off x="416821" y="0"/>
            <a:ext cx="112853" cy="4725144"/>
            <a:chOff x="416821" y="0"/>
            <a:chExt cx="112853" cy="4725144"/>
          </a:xfrm>
        </p:grpSpPr>
        <p:sp>
          <p:nvSpPr>
            <p:cNvPr id="12" name="Elipse 11">
              <a:extLst>
                <a:ext uri="{FF2B5EF4-FFF2-40B4-BE49-F238E27FC236}">
                  <a16:creationId xmlns:a16="http://schemas.microsoft.com/office/drawing/2014/main" id="{0ABB9FB0-404D-34DB-05A9-7F3FEFAB516E}"/>
                </a:ext>
              </a:extLst>
            </p:cNvPr>
            <p:cNvSpPr/>
            <p:nvPr/>
          </p:nvSpPr>
          <p:spPr>
            <a:xfrm>
              <a:off x="416821" y="4079765"/>
              <a:ext cx="112853" cy="112853"/>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Elipse 12">
              <a:extLst>
                <a:ext uri="{FF2B5EF4-FFF2-40B4-BE49-F238E27FC236}">
                  <a16:creationId xmlns:a16="http://schemas.microsoft.com/office/drawing/2014/main" id="{D017E9A1-080C-BA5C-2038-E22E7AA61C3C}"/>
                </a:ext>
              </a:extLst>
            </p:cNvPr>
            <p:cNvSpPr/>
            <p:nvPr/>
          </p:nvSpPr>
          <p:spPr>
            <a:xfrm>
              <a:off x="416821" y="4255907"/>
              <a:ext cx="112853" cy="112853"/>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Elipse 13">
              <a:extLst>
                <a:ext uri="{FF2B5EF4-FFF2-40B4-BE49-F238E27FC236}">
                  <a16:creationId xmlns:a16="http://schemas.microsoft.com/office/drawing/2014/main" id="{C2FF60C0-2AE9-8A6F-FE78-FE38A6E94BB3}"/>
                </a:ext>
              </a:extLst>
            </p:cNvPr>
            <p:cNvSpPr/>
            <p:nvPr/>
          </p:nvSpPr>
          <p:spPr>
            <a:xfrm>
              <a:off x="416821" y="4434099"/>
              <a:ext cx="112853" cy="112853"/>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Elipse 14">
              <a:extLst>
                <a:ext uri="{FF2B5EF4-FFF2-40B4-BE49-F238E27FC236}">
                  <a16:creationId xmlns:a16="http://schemas.microsoft.com/office/drawing/2014/main" id="{C883DF90-78DD-6290-2E50-5B540B8235A5}"/>
                </a:ext>
              </a:extLst>
            </p:cNvPr>
            <p:cNvSpPr/>
            <p:nvPr/>
          </p:nvSpPr>
          <p:spPr>
            <a:xfrm>
              <a:off x="416821" y="4612291"/>
              <a:ext cx="112853" cy="11285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6" name="Grupo 15">
              <a:extLst>
                <a:ext uri="{FF2B5EF4-FFF2-40B4-BE49-F238E27FC236}">
                  <a16:creationId xmlns:a16="http://schemas.microsoft.com/office/drawing/2014/main" id="{D2E757E2-D258-8383-3D54-E5345524CF46}"/>
                </a:ext>
              </a:extLst>
            </p:cNvPr>
            <p:cNvGrpSpPr/>
            <p:nvPr/>
          </p:nvGrpSpPr>
          <p:grpSpPr>
            <a:xfrm>
              <a:off x="416821" y="0"/>
              <a:ext cx="112853" cy="4016476"/>
              <a:chOff x="416821" y="-1935426"/>
              <a:chExt cx="112853" cy="4016476"/>
            </a:xfrm>
            <a:solidFill>
              <a:schemeClr val="bg1"/>
            </a:solidFill>
          </p:grpSpPr>
          <p:sp>
            <p:nvSpPr>
              <p:cNvPr id="17" name="Elipse 16">
                <a:extLst>
                  <a:ext uri="{FF2B5EF4-FFF2-40B4-BE49-F238E27FC236}">
                    <a16:creationId xmlns:a16="http://schemas.microsoft.com/office/drawing/2014/main" id="{EFBFC337-1376-B349-1E56-89BFC0230399}"/>
                  </a:ext>
                </a:extLst>
              </p:cNvPr>
              <p:cNvSpPr/>
              <p:nvPr/>
            </p:nvSpPr>
            <p:spPr>
              <a:xfrm>
                <a:off x="416821" y="1968197"/>
                <a:ext cx="112853" cy="1128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17">
                <a:extLst>
                  <a:ext uri="{FF2B5EF4-FFF2-40B4-BE49-F238E27FC236}">
                    <a16:creationId xmlns:a16="http://schemas.microsoft.com/office/drawing/2014/main" id="{4B89D4DA-B063-5B45-63C4-9762D3437671}"/>
                  </a:ext>
                </a:extLst>
              </p:cNvPr>
              <p:cNvSpPr/>
              <p:nvPr/>
            </p:nvSpPr>
            <p:spPr>
              <a:xfrm>
                <a:off x="416821" y="-1935426"/>
                <a:ext cx="112853" cy="39545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pic>
        <p:nvPicPr>
          <p:cNvPr id="3" name="Imagen 2">
            <a:extLst>
              <a:ext uri="{FF2B5EF4-FFF2-40B4-BE49-F238E27FC236}">
                <a16:creationId xmlns:a16="http://schemas.microsoft.com/office/drawing/2014/main" id="{4D202147-F5A2-4F70-ADEE-F36B5CEE674E}"/>
              </a:ext>
            </a:extLst>
          </p:cNvPr>
          <p:cNvPicPr>
            <a:picLocks noChangeAspect="1"/>
          </p:cNvPicPr>
          <p:nvPr userDrawn="1"/>
        </p:nvPicPr>
        <p:blipFill>
          <a:blip r:embed="rId3"/>
          <a:srcRect/>
          <a:stretch/>
        </p:blipFill>
        <p:spPr>
          <a:xfrm>
            <a:off x="6057900" y="1557755"/>
            <a:ext cx="6134100" cy="3962400"/>
          </a:xfrm>
          <a:prstGeom prst="rect">
            <a:avLst/>
          </a:prstGeom>
        </p:spPr>
      </p:pic>
    </p:spTree>
    <p:extLst>
      <p:ext uri="{BB962C8B-B14F-4D97-AF65-F5344CB8AC3E}">
        <p14:creationId xmlns:p14="http://schemas.microsoft.com/office/powerpoint/2010/main" val="1683516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9" name="Conector recto 18">
            <a:extLst>
              <a:ext uri="{FF2B5EF4-FFF2-40B4-BE49-F238E27FC236}">
                <a16:creationId xmlns:a16="http://schemas.microsoft.com/office/drawing/2014/main" id="{94EDD0C9-3281-3143-F674-EFFC300E1659}"/>
              </a:ext>
            </a:extLst>
          </p:cNvPr>
          <p:cNvCxnSpPr>
            <a:cxnSpLocks/>
          </p:cNvCxnSpPr>
          <p:nvPr userDrawn="1"/>
        </p:nvCxnSpPr>
        <p:spPr>
          <a:xfrm>
            <a:off x="416821" y="6453336"/>
            <a:ext cx="11358358"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upo 1">
            <a:extLst>
              <a:ext uri="{FF2B5EF4-FFF2-40B4-BE49-F238E27FC236}">
                <a16:creationId xmlns:a16="http://schemas.microsoft.com/office/drawing/2014/main" id="{573F2741-33FA-C42B-11AE-8283ACE26293}"/>
              </a:ext>
            </a:extLst>
          </p:cNvPr>
          <p:cNvGrpSpPr/>
          <p:nvPr userDrawn="1"/>
        </p:nvGrpSpPr>
        <p:grpSpPr>
          <a:xfrm>
            <a:off x="416821" y="0"/>
            <a:ext cx="112853" cy="2033593"/>
            <a:chOff x="416821" y="-480561"/>
            <a:chExt cx="112853" cy="2033593"/>
          </a:xfrm>
        </p:grpSpPr>
        <p:sp>
          <p:nvSpPr>
            <p:cNvPr id="3" name="Elipse 2">
              <a:extLst>
                <a:ext uri="{FF2B5EF4-FFF2-40B4-BE49-F238E27FC236}">
                  <a16:creationId xmlns:a16="http://schemas.microsoft.com/office/drawing/2014/main" id="{54A70835-80B0-519D-3383-99DC46BDCE97}"/>
                </a:ext>
              </a:extLst>
            </p:cNvPr>
            <p:cNvSpPr/>
            <p:nvPr/>
          </p:nvSpPr>
          <p:spPr>
            <a:xfrm>
              <a:off x="416821" y="907653"/>
              <a:ext cx="112853" cy="112853"/>
            </a:xfrm>
            <a:prstGeom prst="ellipse">
              <a:avLst/>
            </a:prstGeom>
            <a:solidFill>
              <a:srgbClr val="CAD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Elipse 3">
              <a:extLst>
                <a:ext uri="{FF2B5EF4-FFF2-40B4-BE49-F238E27FC236}">
                  <a16:creationId xmlns:a16="http://schemas.microsoft.com/office/drawing/2014/main" id="{AEDD0C5A-6A5F-70D5-7865-89C66B5B10A9}"/>
                </a:ext>
              </a:extLst>
            </p:cNvPr>
            <p:cNvSpPr/>
            <p:nvPr/>
          </p:nvSpPr>
          <p:spPr>
            <a:xfrm>
              <a:off x="416821" y="1083795"/>
              <a:ext cx="112853" cy="112853"/>
            </a:xfrm>
            <a:prstGeom prst="ellipse">
              <a:avLst/>
            </a:prstGeom>
            <a:solidFill>
              <a:srgbClr val="35AF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Elipse 4">
              <a:extLst>
                <a:ext uri="{FF2B5EF4-FFF2-40B4-BE49-F238E27FC236}">
                  <a16:creationId xmlns:a16="http://schemas.microsoft.com/office/drawing/2014/main" id="{1087EC12-A7A4-410D-F784-2F38437A69A8}"/>
                </a:ext>
              </a:extLst>
            </p:cNvPr>
            <p:cNvSpPr/>
            <p:nvPr/>
          </p:nvSpPr>
          <p:spPr>
            <a:xfrm>
              <a:off x="416821" y="1261987"/>
              <a:ext cx="112853" cy="112853"/>
            </a:xfrm>
            <a:prstGeom prst="ellipse">
              <a:avLst/>
            </a:prstGeom>
            <a:solidFill>
              <a:srgbClr val="B3B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Elipse 5">
              <a:extLst>
                <a:ext uri="{FF2B5EF4-FFF2-40B4-BE49-F238E27FC236}">
                  <a16:creationId xmlns:a16="http://schemas.microsoft.com/office/drawing/2014/main" id="{C997253D-83C5-EF5B-9657-14635463E420}"/>
                </a:ext>
              </a:extLst>
            </p:cNvPr>
            <p:cNvSpPr/>
            <p:nvPr/>
          </p:nvSpPr>
          <p:spPr>
            <a:xfrm>
              <a:off x="416821" y="1440179"/>
              <a:ext cx="112853" cy="112853"/>
            </a:xfrm>
            <a:prstGeom prst="ellipse">
              <a:avLst/>
            </a:prstGeom>
            <a:solidFill>
              <a:srgbClr val="F7B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7" name="Grupo 6">
              <a:extLst>
                <a:ext uri="{FF2B5EF4-FFF2-40B4-BE49-F238E27FC236}">
                  <a16:creationId xmlns:a16="http://schemas.microsoft.com/office/drawing/2014/main" id="{912B3B86-0888-FC9E-B023-6069D5D96515}"/>
                </a:ext>
              </a:extLst>
            </p:cNvPr>
            <p:cNvGrpSpPr/>
            <p:nvPr/>
          </p:nvGrpSpPr>
          <p:grpSpPr>
            <a:xfrm>
              <a:off x="416821" y="-480561"/>
              <a:ext cx="112853" cy="1339539"/>
              <a:chOff x="416821" y="741511"/>
              <a:chExt cx="112853" cy="1339539"/>
            </a:xfrm>
          </p:grpSpPr>
          <p:sp>
            <p:nvSpPr>
              <p:cNvPr id="8" name="Elipse 7">
                <a:extLst>
                  <a:ext uri="{FF2B5EF4-FFF2-40B4-BE49-F238E27FC236}">
                    <a16:creationId xmlns:a16="http://schemas.microsoft.com/office/drawing/2014/main" id="{5357F1E9-E8BD-E68A-63D8-5E0AB140B76F}"/>
                  </a:ext>
                </a:extLst>
              </p:cNvPr>
              <p:cNvSpPr/>
              <p:nvPr/>
            </p:nvSpPr>
            <p:spPr>
              <a:xfrm>
                <a:off x="416821" y="1968197"/>
                <a:ext cx="112853" cy="112853"/>
              </a:xfrm>
              <a:prstGeom prst="ellipse">
                <a:avLst/>
              </a:prstGeom>
              <a:solidFill>
                <a:srgbClr val="CAD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a16="http://schemas.microsoft.com/office/drawing/2014/main" id="{C8755A2D-FBFD-BA8C-F18E-0CA2BFB3C029}"/>
                  </a:ext>
                </a:extLst>
              </p:cNvPr>
              <p:cNvSpPr/>
              <p:nvPr/>
            </p:nvSpPr>
            <p:spPr>
              <a:xfrm>
                <a:off x="416821" y="741511"/>
                <a:ext cx="112853" cy="1277634"/>
              </a:xfrm>
              <a:prstGeom prst="rect">
                <a:avLst/>
              </a:prstGeom>
              <a:solidFill>
                <a:srgbClr val="CAD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spTree>
    <p:extLst>
      <p:ext uri="{BB962C8B-B14F-4D97-AF65-F5344CB8AC3E}">
        <p14:creationId xmlns:p14="http://schemas.microsoft.com/office/powerpoint/2010/main" val="3843220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B755738C-4B25-B290-008F-3F25BCF18C64}"/>
              </a:ext>
            </a:extLst>
          </p:cNvPr>
          <p:cNvGrpSpPr/>
          <p:nvPr userDrawn="1"/>
        </p:nvGrpSpPr>
        <p:grpSpPr>
          <a:xfrm>
            <a:off x="416821" y="0"/>
            <a:ext cx="112853" cy="4725144"/>
            <a:chOff x="416821" y="0"/>
            <a:chExt cx="112853" cy="4725144"/>
          </a:xfrm>
        </p:grpSpPr>
        <p:sp>
          <p:nvSpPr>
            <p:cNvPr id="12" name="Elipse 11">
              <a:extLst>
                <a:ext uri="{FF2B5EF4-FFF2-40B4-BE49-F238E27FC236}">
                  <a16:creationId xmlns:a16="http://schemas.microsoft.com/office/drawing/2014/main" id="{0ABB9FB0-404D-34DB-05A9-7F3FEFAB516E}"/>
                </a:ext>
              </a:extLst>
            </p:cNvPr>
            <p:cNvSpPr/>
            <p:nvPr/>
          </p:nvSpPr>
          <p:spPr>
            <a:xfrm>
              <a:off x="416821" y="4079765"/>
              <a:ext cx="112853" cy="112853"/>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Elipse 12">
              <a:extLst>
                <a:ext uri="{FF2B5EF4-FFF2-40B4-BE49-F238E27FC236}">
                  <a16:creationId xmlns:a16="http://schemas.microsoft.com/office/drawing/2014/main" id="{D017E9A1-080C-BA5C-2038-E22E7AA61C3C}"/>
                </a:ext>
              </a:extLst>
            </p:cNvPr>
            <p:cNvSpPr/>
            <p:nvPr/>
          </p:nvSpPr>
          <p:spPr>
            <a:xfrm>
              <a:off x="416821" y="4255907"/>
              <a:ext cx="112853" cy="112853"/>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Elipse 13">
              <a:extLst>
                <a:ext uri="{FF2B5EF4-FFF2-40B4-BE49-F238E27FC236}">
                  <a16:creationId xmlns:a16="http://schemas.microsoft.com/office/drawing/2014/main" id="{C2FF60C0-2AE9-8A6F-FE78-FE38A6E94BB3}"/>
                </a:ext>
              </a:extLst>
            </p:cNvPr>
            <p:cNvSpPr/>
            <p:nvPr/>
          </p:nvSpPr>
          <p:spPr>
            <a:xfrm>
              <a:off x="416821" y="4434099"/>
              <a:ext cx="112853" cy="112853"/>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Elipse 14">
              <a:extLst>
                <a:ext uri="{FF2B5EF4-FFF2-40B4-BE49-F238E27FC236}">
                  <a16:creationId xmlns:a16="http://schemas.microsoft.com/office/drawing/2014/main" id="{C883DF90-78DD-6290-2E50-5B540B8235A5}"/>
                </a:ext>
              </a:extLst>
            </p:cNvPr>
            <p:cNvSpPr/>
            <p:nvPr/>
          </p:nvSpPr>
          <p:spPr>
            <a:xfrm>
              <a:off x="416821" y="4612291"/>
              <a:ext cx="112853" cy="11285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6" name="Grupo 15">
              <a:extLst>
                <a:ext uri="{FF2B5EF4-FFF2-40B4-BE49-F238E27FC236}">
                  <a16:creationId xmlns:a16="http://schemas.microsoft.com/office/drawing/2014/main" id="{D2E757E2-D258-8383-3D54-E5345524CF46}"/>
                </a:ext>
              </a:extLst>
            </p:cNvPr>
            <p:cNvGrpSpPr/>
            <p:nvPr/>
          </p:nvGrpSpPr>
          <p:grpSpPr>
            <a:xfrm>
              <a:off x="416821" y="0"/>
              <a:ext cx="112853" cy="4016476"/>
              <a:chOff x="416821" y="-1935426"/>
              <a:chExt cx="112853" cy="4016476"/>
            </a:xfrm>
            <a:solidFill>
              <a:schemeClr val="bg1"/>
            </a:solidFill>
          </p:grpSpPr>
          <p:sp>
            <p:nvSpPr>
              <p:cNvPr id="17" name="Elipse 16">
                <a:extLst>
                  <a:ext uri="{FF2B5EF4-FFF2-40B4-BE49-F238E27FC236}">
                    <a16:creationId xmlns:a16="http://schemas.microsoft.com/office/drawing/2014/main" id="{EFBFC337-1376-B349-1E56-89BFC0230399}"/>
                  </a:ext>
                </a:extLst>
              </p:cNvPr>
              <p:cNvSpPr/>
              <p:nvPr/>
            </p:nvSpPr>
            <p:spPr>
              <a:xfrm>
                <a:off x="416821" y="1968197"/>
                <a:ext cx="112853" cy="1128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17">
                <a:extLst>
                  <a:ext uri="{FF2B5EF4-FFF2-40B4-BE49-F238E27FC236}">
                    <a16:creationId xmlns:a16="http://schemas.microsoft.com/office/drawing/2014/main" id="{4B89D4DA-B063-5B45-63C4-9762D3437671}"/>
                  </a:ext>
                </a:extLst>
              </p:cNvPr>
              <p:cNvSpPr/>
              <p:nvPr/>
            </p:nvSpPr>
            <p:spPr>
              <a:xfrm>
                <a:off x="416821" y="-1935426"/>
                <a:ext cx="112853" cy="39545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pic>
        <p:nvPicPr>
          <p:cNvPr id="2" name="Imagen 1">
            <a:extLst>
              <a:ext uri="{FF2B5EF4-FFF2-40B4-BE49-F238E27FC236}">
                <a16:creationId xmlns:a16="http://schemas.microsoft.com/office/drawing/2014/main" id="{4FAA6CE8-A9F1-2866-7964-F6A3D3FAE98B}"/>
              </a:ext>
            </a:extLst>
          </p:cNvPr>
          <p:cNvPicPr>
            <a:picLocks noChangeAspect="1"/>
          </p:cNvPicPr>
          <p:nvPr userDrawn="1"/>
        </p:nvPicPr>
        <p:blipFill>
          <a:blip r:embed="rId3"/>
          <a:srcRect/>
          <a:stretch/>
        </p:blipFill>
        <p:spPr>
          <a:xfrm>
            <a:off x="6057900" y="1557755"/>
            <a:ext cx="6134100" cy="3962400"/>
          </a:xfrm>
          <a:prstGeom prst="rect">
            <a:avLst/>
          </a:prstGeom>
        </p:spPr>
      </p:pic>
    </p:spTree>
    <p:extLst>
      <p:ext uri="{BB962C8B-B14F-4D97-AF65-F5344CB8AC3E}">
        <p14:creationId xmlns:p14="http://schemas.microsoft.com/office/powerpoint/2010/main" val="1298582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9" name="Conector recto 18">
            <a:extLst>
              <a:ext uri="{FF2B5EF4-FFF2-40B4-BE49-F238E27FC236}">
                <a16:creationId xmlns:a16="http://schemas.microsoft.com/office/drawing/2014/main" id="{94EDD0C9-3281-3143-F674-EFFC300E1659}"/>
              </a:ext>
            </a:extLst>
          </p:cNvPr>
          <p:cNvCxnSpPr>
            <a:cxnSpLocks/>
          </p:cNvCxnSpPr>
          <p:nvPr userDrawn="1"/>
        </p:nvCxnSpPr>
        <p:spPr>
          <a:xfrm>
            <a:off x="416821" y="6453336"/>
            <a:ext cx="11358358"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 name="Grupo 9">
            <a:extLst>
              <a:ext uri="{FF2B5EF4-FFF2-40B4-BE49-F238E27FC236}">
                <a16:creationId xmlns:a16="http://schemas.microsoft.com/office/drawing/2014/main" id="{FE19658C-6919-7303-71F5-14FB14C288AF}"/>
              </a:ext>
            </a:extLst>
          </p:cNvPr>
          <p:cNvGrpSpPr/>
          <p:nvPr userDrawn="1"/>
        </p:nvGrpSpPr>
        <p:grpSpPr>
          <a:xfrm>
            <a:off x="416821" y="0"/>
            <a:ext cx="112853" cy="2033593"/>
            <a:chOff x="416821" y="-480561"/>
            <a:chExt cx="112853" cy="2033593"/>
          </a:xfrm>
        </p:grpSpPr>
        <p:sp>
          <p:nvSpPr>
            <p:cNvPr id="11" name="Elipse 10">
              <a:extLst>
                <a:ext uri="{FF2B5EF4-FFF2-40B4-BE49-F238E27FC236}">
                  <a16:creationId xmlns:a16="http://schemas.microsoft.com/office/drawing/2014/main" id="{9C3D2402-BCA5-F77D-73F9-6AB3F8E35461}"/>
                </a:ext>
              </a:extLst>
            </p:cNvPr>
            <p:cNvSpPr/>
            <p:nvPr/>
          </p:nvSpPr>
          <p:spPr>
            <a:xfrm>
              <a:off x="416821" y="907653"/>
              <a:ext cx="112853" cy="112853"/>
            </a:xfrm>
            <a:prstGeom prst="ellipse">
              <a:avLst/>
            </a:prstGeom>
            <a:solidFill>
              <a:srgbClr val="35AF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Elipse 11">
              <a:extLst>
                <a:ext uri="{FF2B5EF4-FFF2-40B4-BE49-F238E27FC236}">
                  <a16:creationId xmlns:a16="http://schemas.microsoft.com/office/drawing/2014/main" id="{ED421D9E-F175-EF3A-6B0C-BB41E811C0F3}"/>
                </a:ext>
              </a:extLst>
            </p:cNvPr>
            <p:cNvSpPr/>
            <p:nvPr/>
          </p:nvSpPr>
          <p:spPr>
            <a:xfrm>
              <a:off x="416821" y="1083795"/>
              <a:ext cx="112853" cy="112853"/>
            </a:xfrm>
            <a:prstGeom prst="ellipse">
              <a:avLst/>
            </a:prstGeom>
            <a:solidFill>
              <a:srgbClr val="B3B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Elipse 12">
              <a:extLst>
                <a:ext uri="{FF2B5EF4-FFF2-40B4-BE49-F238E27FC236}">
                  <a16:creationId xmlns:a16="http://schemas.microsoft.com/office/drawing/2014/main" id="{43F1A469-E33C-75B3-D988-31A99A1A3CA8}"/>
                </a:ext>
              </a:extLst>
            </p:cNvPr>
            <p:cNvSpPr/>
            <p:nvPr/>
          </p:nvSpPr>
          <p:spPr>
            <a:xfrm>
              <a:off x="416821" y="1261987"/>
              <a:ext cx="112853" cy="112853"/>
            </a:xfrm>
            <a:prstGeom prst="ellipse">
              <a:avLst/>
            </a:prstGeom>
            <a:solidFill>
              <a:srgbClr val="F7B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Elipse 13">
              <a:extLst>
                <a:ext uri="{FF2B5EF4-FFF2-40B4-BE49-F238E27FC236}">
                  <a16:creationId xmlns:a16="http://schemas.microsoft.com/office/drawing/2014/main" id="{52D720B5-D622-7676-C9C6-1700F8E9850D}"/>
                </a:ext>
              </a:extLst>
            </p:cNvPr>
            <p:cNvSpPr/>
            <p:nvPr/>
          </p:nvSpPr>
          <p:spPr>
            <a:xfrm>
              <a:off x="416821" y="1440179"/>
              <a:ext cx="112853" cy="112853"/>
            </a:xfrm>
            <a:prstGeom prst="ellipse">
              <a:avLst/>
            </a:prstGeom>
            <a:solidFill>
              <a:srgbClr val="779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5" name="Grupo 14">
              <a:extLst>
                <a:ext uri="{FF2B5EF4-FFF2-40B4-BE49-F238E27FC236}">
                  <a16:creationId xmlns:a16="http://schemas.microsoft.com/office/drawing/2014/main" id="{8F273D95-2C79-16F1-F611-E5BF74E0F468}"/>
                </a:ext>
              </a:extLst>
            </p:cNvPr>
            <p:cNvGrpSpPr/>
            <p:nvPr/>
          </p:nvGrpSpPr>
          <p:grpSpPr>
            <a:xfrm>
              <a:off x="416821" y="-480561"/>
              <a:ext cx="112853" cy="1339539"/>
              <a:chOff x="416821" y="741511"/>
              <a:chExt cx="112853" cy="1339539"/>
            </a:xfrm>
          </p:grpSpPr>
          <p:sp>
            <p:nvSpPr>
              <p:cNvPr id="16" name="Elipse 15">
                <a:extLst>
                  <a:ext uri="{FF2B5EF4-FFF2-40B4-BE49-F238E27FC236}">
                    <a16:creationId xmlns:a16="http://schemas.microsoft.com/office/drawing/2014/main" id="{D44E9A3D-7186-724B-D991-6878C113F44E}"/>
                  </a:ext>
                </a:extLst>
              </p:cNvPr>
              <p:cNvSpPr/>
              <p:nvPr/>
            </p:nvSpPr>
            <p:spPr>
              <a:xfrm>
                <a:off x="416821" y="1968197"/>
                <a:ext cx="112853" cy="112853"/>
              </a:xfrm>
              <a:prstGeom prst="ellipse">
                <a:avLst/>
              </a:prstGeom>
              <a:solidFill>
                <a:srgbClr val="35AF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Rectángulo 16">
                <a:extLst>
                  <a:ext uri="{FF2B5EF4-FFF2-40B4-BE49-F238E27FC236}">
                    <a16:creationId xmlns:a16="http://schemas.microsoft.com/office/drawing/2014/main" id="{211FCFD7-7DE7-894B-6CE9-79080CB8A05A}"/>
                  </a:ext>
                </a:extLst>
              </p:cNvPr>
              <p:cNvSpPr/>
              <p:nvPr/>
            </p:nvSpPr>
            <p:spPr>
              <a:xfrm>
                <a:off x="416821" y="741511"/>
                <a:ext cx="112853" cy="1277634"/>
              </a:xfrm>
              <a:prstGeom prst="rect">
                <a:avLst/>
              </a:prstGeom>
              <a:solidFill>
                <a:srgbClr val="35AF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spTree>
    <p:extLst>
      <p:ext uri="{BB962C8B-B14F-4D97-AF65-F5344CB8AC3E}">
        <p14:creationId xmlns:p14="http://schemas.microsoft.com/office/powerpoint/2010/main" val="964883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1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92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DB479183-B308-3C2A-95DB-B9B6DA524FF4}"/>
              </a:ext>
            </a:extLst>
          </p:cNvPr>
          <p:cNvGrpSpPr/>
          <p:nvPr userDrawn="1"/>
        </p:nvGrpSpPr>
        <p:grpSpPr>
          <a:xfrm>
            <a:off x="416821" y="0"/>
            <a:ext cx="112853" cy="2033593"/>
            <a:chOff x="416821" y="-480561"/>
            <a:chExt cx="112853" cy="2033593"/>
          </a:xfrm>
        </p:grpSpPr>
        <p:sp>
          <p:nvSpPr>
            <p:cNvPr id="3" name="Elipse 2">
              <a:extLst>
                <a:ext uri="{FF2B5EF4-FFF2-40B4-BE49-F238E27FC236}">
                  <a16:creationId xmlns:a16="http://schemas.microsoft.com/office/drawing/2014/main" id="{7AD4A8B0-76AD-F928-4F74-416801FDE5FD}"/>
                </a:ext>
              </a:extLst>
            </p:cNvPr>
            <p:cNvSpPr/>
            <p:nvPr/>
          </p:nvSpPr>
          <p:spPr>
            <a:xfrm>
              <a:off x="416821" y="907653"/>
              <a:ext cx="112853" cy="112853"/>
            </a:xfrm>
            <a:prstGeom prst="ellipse">
              <a:avLst/>
            </a:prstGeom>
            <a:solidFill>
              <a:srgbClr val="779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Elipse 3">
              <a:extLst>
                <a:ext uri="{FF2B5EF4-FFF2-40B4-BE49-F238E27FC236}">
                  <a16:creationId xmlns:a16="http://schemas.microsoft.com/office/drawing/2014/main" id="{D400F099-867E-3624-77E7-911A4CBBD576}"/>
                </a:ext>
              </a:extLst>
            </p:cNvPr>
            <p:cNvSpPr/>
            <p:nvPr/>
          </p:nvSpPr>
          <p:spPr>
            <a:xfrm>
              <a:off x="416821" y="1083795"/>
              <a:ext cx="112853" cy="112853"/>
            </a:xfrm>
            <a:prstGeom prst="ellipse">
              <a:avLst/>
            </a:prstGeom>
            <a:solidFill>
              <a:srgbClr val="35AF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Elipse 4">
              <a:extLst>
                <a:ext uri="{FF2B5EF4-FFF2-40B4-BE49-F238E27FC236}">
                  <a16:creationId xmlns:a16="http://schemas.microsoft.com/office/drawing/2014/main" id="{5A9C694C-E704-D7D9-EFA6-1391FE434AA9}"/>
                </a:ext>
              </a:extLst>
            </p:cNvPr>
            <p:cNvSpPr/>
            <p:nvPr/>
          </p:nvSpPr>
          <p:spPr>
            <a:xfrm>
              <a:off x="416821" y="1261987"/>
              <a:ext cx="112853" cy="112853"/>
            </a:xfrm>
            <a:prstGeom prst="ellipse">
              <a:avLst/>
            </a:prstGeom>
            <a:solidFill>
              <a:srgbClr val="B3B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Elipse 5">
              <a:extLst>
                <a:ext uri="{FF2B5EF4-FFF2-40B4-BE49-F238E27FC236}">
                  <a16:creationId xmlns:a16="http://schemas.microsoft.com/office/drawing/2014/main" id="{4AE6624F-A786-DE38-1807-C51C8C4A0275}"/>
                </a:ext>
              </a:extLst>
            </p:cNvPr>
            <p:cNvSpPr/>
            <p:nvPr/>
          </p:nvSpPr>
          <p:spPr>
            <a:xfrm>
              <a:off x="416821" y="1440179"/>
              <a:ext cx="112853" cy="112853"/>
            </a:xfrm>
            <a:prstGeom prst="ellipse">
              <a:avLst/>
            </a:prstGeom>
            <a:solidFill>
              <a:srgbClr val="F7B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7" name="Grupo 6">
              <a:extLst>
                <a:ext uri="{FF2B5EF4-FFF2-40B4-BE49-F238E27FC236}">
                  <a16:creationId xmlns:a16="http://schemas.microsoft.com/office/drawing/2014/main" id="{2B9BBA57-EF64-0777-65AD-DF140CA4419B}"/>
                </a:ext>
              </a:extLst>
            </p:cNvPr>
            <p:cNvGrpSpPr/>
            <p:nvPr/>
          </p:nvGrpSpPr>
          <p:grpSpPr>
            <a:xfrm>
              <a:off x="416821" y="-480561"/>
              <a:ext cx="112853" cy="1339539"/>
              <a:chOff x="416821" y="741511"/>
              <a:chExt cx="112853" cy="1339539"/>
            </a:xfrm>
          </p:grpSpPr>
          <p:sp>
            <p:nvSpPr>
              <p:cNvPr id="8" name="Elipse 7">
                <a:extLst>
                  <a:ext uri="{FF2B5EF4-FFF2-40B4-BE49-F238E27FC236}">
                    <a16:creationId xmlns:a16="http://schemas.microsoft.com/office/drawing/2014/main" id="{210C9542-5658-53CA-7129-37A1F0089A26}"/>
                  </a:ext>
                </a:extLst>
              </p:cNvPr>
              <p:cNvSpPr/>
              <p:nvPr/>
            </p:nvSpPr>
            <p:spPr>
              <a:xfrm>
                <a:off x="416821" y="1968197"/>
                <a:ext cx="112853" cy="112853"/>
              </a:xfrm>
              <a:prstGeom prst="ellipse">
                <a:avLst/>
              </a:prstGeom>
              <a:solidFill>
                <a:srgbClr val="779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a16="http://schemas.microsoft.com/office/drawing/2014/main" id="{36E7C6E7-4143-DD95-C11A-D195698C4DF5}"/>
                  </a:ext>
                </a:extLst>
              </p:cNvPr>
              <p:cNvSpPr/>
              <p:nvPr/>
            </p:nvSpPr>
            <p:spPr>
              <a:xfrm>
                <a:off x="416821" y="741511"/>
                <a:ext cx="112853" cy="1277633"/>
              </a:xfrm>
              <a:prstGeom prst="rect">
                <a:avLst/>
              </a:prstGeom>
              <a:solidFill>
                <a:srgbClr val="779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cxnSp>
        <p:nvCxnSpPr>
          <p:cNvPr id="10" name="Conector recto 9">
            <a:extLst>
              <a:ext uri="{FF2B5EF4-FFF2-40B4-BE49-F238E27FC236}">
                <a16:creationId xmlns:a16="http://schemas.microsoft.com/office/drawing/2014/main" id="{8278C2C2-5FDA-6608-384B-2ADD0CCEEF23}"/>
              </a:ext>
            </a:extLst>
          </p:cNvPr>
          <p:cNvCxnSpPr>
            <a:cxnSpLocks/>
          </p:cNvCxnSpPr>
          <p:nvPr userDrawn="1"/>
        </p:nvCxnSpPr>
        <p:spPr>
          <a:xfrm>
            <a:off x="416821" y="6453336"/>
            <a:ext cx="11358358"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3596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AA4347D3-2180-C210-0496-2E1DD5B10B96}"/>
              </a:ext>
            </a:extLst>
          </p:cNvPr>
          <p:cNvGrpSpPr/>
          <p:nvPr userDrawn="1"/>
        </p:nvGrpSpPr>
        <p:grpSpPr>
          <a:xfrm>
            <a:off x="416821" y="0"/>
            <a:ext cx="112853" cy="4725144"/>
            <a:chOff x="416821" y="0"/>
            <a:chExt cx="112853" cy="4725144"/>
          </a:xfrm>
        </p:grpSpPr>
        <p:sp>
          <p:nvSpPr>
            <p:cNvPr id="3" name="Elipse 2">
              <a:extLst>
                <a:ext uri="{FF2B5EF4-FFF2-40B4-BE49-F238E27FC236}">
                  <a16:creationId xmlns:a16="http://schemas.microsoft.com/office/drawing/2014/main" id="{34B490E7-7FE7-AFB2-D528-4EA56417231A}"/>
                </a:ext>
              </a:extLst>
            </p:cNvPr>
            <p:cNvSpPr/>
            <p:nvPr/>
          </p:nvSpPr>
          <p:spPr>
            <a:xfrm>
              <a:off x="416821" y="4079765"/>
              <a:ext cx="112853" cy="112853"/>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Elipse 3">
              <a:extLst>
                <a:ext uri="{FF2B5EF4-FFF2-40B4-BE49-F238E27FC236}">
                  <a16:creationId xmlns:a16="http://schemas.microsoft.com/office/drawing/2014/main" id="{BBDEE6DD-89D8-3A66-14B7-AF0FEB126A39}"/>
                </a:ext>
              </a:extLst>
            </p:cNvPr>
            <p:cNvSpPr/>
            <p:nvPr/>
          </p:nvSpPr>
          <p:spPr>
            <a:xfrm>
              <a:off x="416821" y="4255907"/>
              <a:ext cx="112853" cy="112853"/>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Elipse 4">
              <a:extLst>
                <a:ext uri="{FF2B5EF4-FFF2-40B4-BE49-F238E27FC236}">
                  <a16:creationId xmlns:a16="http://schemas.microsoft.com/office/drawing/2014/main" id="{5D46E03B-710C-F029-BB02-F927980F7DD7}"/>
                </a:ext>
              </a:extLst>
            </p:cNvPr>
            <p:cNvSpPr/>
            <p:nvPr/>
          </p:nvSpPr>
          <p:spPr>
            <a:xfrm>
              <a:off x="416821" y="4434099"/>
              <a:ext cx="112853" cy="112853"/>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Elipse 5">
              <a:extLst>
                <a:ext uri="{FF2B5EF4-FFF2-40B4-BE49-F238E27FC236}">
                  <a16:creationId xmlns:a16="http://schemas.microsoft.com/office/drawing/2014/main" id="{5D45BE80-56E7-B7F7-A168-77F9B13F905D}"/>
                </a:ext>
              </a:extLst>
            </p:cNvPr>
            <p:cNvSpPr/>
            <p:nvPr/>
          </p:nvSpPr>
          <p:spPr>
            <a:xfrm>
              <a:off x="416821" y="4612291"/>
              <a:ext cx="112853" cy="11285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7" name="Grupo 6">
              <a:extLst>
                <a:ext uri="{FF2B5EF4-FFF2-40B4-BE49-F238E27FC236}">
                  <a16:creationId xmlns:a16="http://schemas.microsoft.com/office/drawing/2014/main" id="{AE774516-19A9-C9D8-35D4-E9E3E34D2ABE}"/>
                </a:ext>
              </a:extLst>
            </p:cNvPr>
            <p:cNvGrpSpPr/>
            <p:nvPr/>
          </p:nvGrpSpPr>
          <p:grpSpPr>
            <a:xfrm>
              <a:off x="416821" y="0"/>
              <a:ext cx="112853" cy="4016476"/>
              <a:chOff x="416821" y="-1935426"/>
              <a:chExt cx="112853" cy="4016476"/>
            </a:xfrm>
            <a:solidFill>
              <a:schemeClr val="bg1"/>
            </a:solidFill>
          </p:grpSpPr>
          <p:sp>
            <p:nvSpPr>
              <p:cNvPr id="8" name="Elipse 7">
                <a:extLst>
                  <a:ext uri="{FF2B5EF4-FFF2-40B4-BE49-F238E27FC236}">
                    <a16:creationId xmlns:a16="http://schemas.microsoft.com/office/drawing/2014/main" id="{C06EB2E6-B01E-ED73-9F38-BAA2526E3F04}"/>
                  </a:ext>
                </a:extLst>
              </p:cNvPr>
              <p:cNvSpPr/>
              <p:nvPr/>
            </p:nvSpPr>
            <p:spPr>
              <a:xfrm>
                <a:off x="416821" y="1968197"/>
                <a:ext cx="112853" cy="1128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a16="http://schemas.microsoft.com/office/drawing/2014/main" id="{A22560BB-F844-7581-F980-8B8DD978BF83}"/>
                  </a:ext>
                </a:extLst>
              </p:cNvPr>
              <p:cNvSpPr/>
              <p:nvPr/>
            </p:nvSpPr>
            <p:spPr>
              <a:xfrm>
                <a:off x="416821" y="-1935426"/>
                <a:ext cx="112853" cy="39545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pic>
        <p:nvPicPr>
          <p:cNvPr id="10" name="Imagen 9">
            <a:extLst>
              <a:ext uri="{FF2B5EF4-FFF2-40B4-BE49-F238E27FC236}">
                <a16:creationId xmlns:a16="http://schemas.microsoft.com/office/drawing/2014/main" id="{A3E6BCE8-0E6D-4E0E-B50C-E6CD4CD7339C}"/>
              </a:ext>
            </a:extLst>
          </p:cNvPr>
          <p:cNvPicPr>
            <a:picLocks noChangeAspect="1"/>
          </p:cNvPicPr>
          <p:nvPr userDrawn="1"/>
        </p:nvPicPr>
        <p:blipFill>
          <a:blip r:embed="rId3"/>
          <a:srcRect/>
          <a:stretch/>
        </p:blipFill>
        <p:spPr>
          <a:xfrm>
            <a:off x="6057900" y="1557755"/>
            <a:ext cx="6134100" cy="3962400"/>
          </a:xfrm>
          <a:prstGeom prst="rect">
            <a:avLst/>
          </a:prstGeom>
        </p:spPr>
      </p:pic>
    </p:spTree>
    <p:extLst>
      <p:ext uri="{BB962C8B-B14F-4D97-AF65-F5344CB8AC3E}">
        <p14:creationId xmlns:p14="http://schemas.microsoft.com/office/powerpoint/2010/main" val="3583296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BD48B418-5F4B-47BA-E5B0-DC27EAA92EF4}"/>
              </a:ext>
            </a:extLst>
          </p:cNvPr>
          <p:cNvGrpSpPr/>
          <p:nvPr userDrawn="1"/>
        </p:nvGrpSpPr>
        <p:grpSpPr>
          <a:xfrm>
            <a:off x="416821" y="0"/>
            <a:ext cx="112853" cy="2033593"/>
            <a:chOff x="416821" y="-480561"/>
            <a:chExt cx="112853" cy="2033593"/>
          </a:xfrm>
        </p:grpSpPr>
        <p:sp>
          <p:nvSpPr>
            <p:cNvPr id="12" name="Elipse 11">
              <a:extLst>
                <a:ext uri="{FF2B5EF4-FFF2-40B4-BE49-F238E27FC236}">
                  <a16:creationId xmlns:a16="http://schemas.microsoft.com/office/drawing/2014/main" id="{9E8E5D09-DC60-DA3B-C5E1-C842E6CE6237}"/>
                </a:ext>
              </a:extLst>
            </p:cNvPr>
            <p:cNvSpPr/>
            <p:nvPr/>
          </p:nvSpPr>
          <p:spPr>
            <a:xfrm>
              <a:off x="416821" y="907653"/>
              <a:ext cx="112853" cy="112853"/>
            </a:xfrm>
            <a:prstGeom prst="ellipse">
              <a:avLst/>
            </a:prstGeom>
            <a:solidFill>
              <a:srgbClr val="B3B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Elipse 12">
              <a:extLst>
                <a:ext uri="{FF2B5EF4-FFF2-40B4-BE49-F238E27FC236}">
                  <a16:creationId xmlns:a16="http://schemas.microsoft.com/office/drawing/2014/main" id="{4F43E9A9-1150-72E3-EE26-2BD90A67AF43}"/>
                </a:ext>
              </a:extLst>
            </p:cNvPr>
            <p:cNvSpPr/>
            <p:nvPr/>
          </p:nvSpPr>
          <p:spPr>
            <a:xfrm>
              <a:off x="416821" y="1083795"/>
              <a:ext cx="112853" cy="112853"/>
            </a:xfrm>
            <a:prstGeom prst="ellipse">
              <a:avLst/>
            </a:prstGeom>
            <a:solidFill>
              <a:srgbClr val="F7B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Elipse 13">
              <a:extLst>
                <a:ext uri="{FF2B5EF4-FFF2-40B4-BE49-F238E27FC236}">
                  <a16:creationId xmlns:a16="http://schemas.microsoft.com/office/drawing/2014/main" id="{6775F2AA-CCEE-76EB-31F4-F590E761F940}"/>
                </a:ext>
              </a:extLst>
            </p:cNvPr>
            <p:cNvSpPr/>
            <p:nvPr/>
          </p:nvSpPr>
          <p:spPr>
            <a:xfrm>
              <a:off x="416821" y="1261987"/>
              <a:ext cx="112853" cy="112853"/>
            </a:xfrm>
            <a:prstGeom prst="ellipse">
              <a:avLst/>
            </a:prstGeom>
            <a:solidFill>
              <a:srgbClr val="779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Elipse 14">
              <a:extLst>
                <a:ext uri="{FF2B5EF4-FFF2-40B4-BE49-F238E27FC236}">
                  <a16:creationId xmlns:a16="http://schemas.microsoft.com/office/drawing/2014/main" id="{D109AF1F-0CF5-8BD5-79AB-1059855153F9}"/>
                </a:ext>
              </a:extLst>
            </p:cNvPr>
            <p:cNvSpPr/>
            <p:nvPr/>
          </p:nvSpPr>
          <p:spPr>
            <a:xfrm>
              <a:off x="416821" y="1440179"/>
              <a:ext cx="112853" cy="112853"/>
            </a:xfrm>
            <a:prstGeom prst="ellipse">
              <a:avLst/>
            </a:prstGeom>
            <a:solidFill>
              <a:srgbClr val="35AF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6" name="Grupo 15">
              <a:extLst>
                <a:ext uri="{FF2B5EF4-FFF2-40B4-BE49-F238E27FC236}">
                  <a16:creationId xmlns:a16="http://schemas.microsoft.com/office/drawing/2014/main" id="{DCB1B6DE-85F3-7FE8-615C-050F9D1B91E3}"/>
                </a:ext>
              </a:extLst>
            </p:cNvPr>
            <p:cNvGrpSpPr/>
            <p:nvPr/>
          </p:nvGrpSpPr>
          <p:grpSpPr>
            <a:xfrm>
              <a:off x="416821" y="-480561"/>
              <a:ext cx="112853" cy="1339539"/>
              <a:chOff x="416821" y="741511"/>
              <a:chExt cx="112853" cy="1339539"/>
            </a:xfrm>
          </p:grpSpPr>
          <p:sp>
            <p:nvSpPr>
              <p:cNvPr id="17" name="Elipse 16">
                <a:extLst>
                  <a:ext uri="{FF2B5EF4-FFF2-40B4-BE49-F238E27FC236}">
                    <a16:creationId xmlns:a16="http://schemas.microsoft.com/office/drawing/2014/main" id="{D404E181-F484-F731-997C-CB4AD967F27B}"/>
                  </a:ext>
                </a:extLst>
              </p:cNvPr>
              <p:cNvSpPr/>
              <p:nvPr/>
            </p:nvSpPr>
            <p:spPr>
              <a:xfrm>
                <a:off x="416821" y="1968197"/>
                <a:ext cx="112853" cy="112853"/>
              </a:xfrm>
              <a:prstGeom prst="ellipse">
                <a:avLst/>
              </a:prstGeom>
              <a:solidFill>
                <a:srgbClr val="B3B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17">
                <a:extLst>
                  <a:ext uri="{FF2B5EF4-FFF2-40B4-BE49-F238E27FC236}">
                    <a16:creationId xmlns:a16="http://schemas.microsoft.com/office/drawing/2014/main" id="{E3921A84-B4FC-0C9A-EC92-62D561711E08}"/>
                  </a:ext>
                </a:extLst>
              </p:cNvPr>
              <p:cNvSpPr/>
              <p:nvPr/>
            </p:nvSpPr>
            <p:spPr>
              <a:xfrm>
                <a:off x="416821" y="741511"/>
                <a:ext cx="112853" cy="1277634"/>
              </a:xfrm>
              <a:prstGeom prst="rect">
                <a:avLst/>
              </a:prstGeom>
              <a:solidFill>
                <a:srgbClr val="B3B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cxnSp>
        <p:nvCxnSpPr>
          <p:cNvPr id="19" name="Conector recto 18">
            <a:extLst>
              <a:ext uri="{FF2B5EF4-FFF2-40B4-BE49-F238E27FC236}">
                <a16:creationId xmlns:a16="http://schemas.microsoft.com/office/drawing/2014/main" id="{94EDD0C9-3281-3143-F674-EFFC300E1659}"/>
              </a:ext>
            </a:extLst>
          </p:cNvPr>
          <p:cNvCxnSpPr>
            <a:cxnSpLocks/>
          </p:cNvCxnSpPr>
          <p:nvPr userDrawn="1"/>
        </p:nvCxnSpPr>
        <p:spPr>
          <a:xfrm>
            <a:off x="416821" y="6453336"/>
            <a:ext cx="11358358"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8026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B755738C-4B25-B290-008F-3F25BCF18C64}"/>
              </a:ext>
            </a:extLst>
          </p:cNvPr>
          <p:cNvGrpSpPr/>
          <p:nvPr userDrawn="1"/>
        </p:nvGrpSpPr>
        <p:grpSpPr>
          <a:xfrm>
            <a:off x="416821" y="0"/>
            <a:ext cx="112853" cy="4725144"/>
            <a:chOff x="416821" y="0"/>
            <a:chExt cx="112853" cy="4725144"/>
          </a:xfrm>
        </p:grpSpPr>
        <p:sp>
          <p:nvSpPr>
            <p:cNvPr id="12" name="Elipse 11">
              <a:extLst>
                <a:ext uri="{FF2B5EF4-FFF2-40B4-BE49-F238E27FC236}">
                  <a16:creationId xmlns:a16="http://schemas.microsoft.com/office/drawing/2014/main" id="{0ABB9FB0-404D-34DB-05A9-7F3FEFAB516E}"/>
                </a:ext>
              </a:extLst>
            </p:cNvPr>
            <p:cNvSpPr/>
            <p:nvPr/>
          </p:nvSpPr>
          <p:spPr>
            <a:xfrm>
              <a:off x="416821" y="4079765"/>
              <a:ext cx="112853" cy="112853"/>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Elipse 12">
              <a:extLst>
                <a:ext uri="{FF2B5EF4-FFF2-40B4-BE49-F238E27FC236}">
                  <a16:creationId xmlns:a16="http://schemas.microsoft.com/office/drawing/2014/main" id="{D017E9A1-080C-BA5C-2038-E22E7AA61C3C}"/>
                </a:ext>
              </a:extLst>
            </p:cNvPr>
            <p:cNvSpPr/>
            <p:nvPr/>
          </p:nvSpPr>
          <p:spPr>
            <a:xfrm>
              <a:off x="416821" y="4255907"/>
              <a:ext cx="112853" cy="112853"/>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Elipse 13">
              <a:extLst>
                <a:ext uri="{FF2B5EF4-FFF2-40B4-BE49-F238E27FC236}">
                  <a16:creationId xmlns:a16="http://schemas.microsoft.com/office/drawing/2014/main" id="{C2FF60C0-2AE9-8A6F-FE78-FE38A6E94BB3}"/>
                </a:ext>
              </a:extLst>
            </p:cNvPr>
            <p:cNvSpPr/>
            <p:nvPr/>
          </p:nvSpPr>
          <p:spPr>
            <a:xfrm>
              <a:off x="416821" y="4434099"/>
              <a:ext cx="112853" cy="112853"/>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Elipse 14">
              <a:extLst>
                <a:ext uri="{FF2B5EF4-FFF2-40B4-BE49-F238E27FC236}">
                  <a16:creationId xmlns:a16="http://schemas.microsoft.com/office/drawing/2014/main" id="{C883DF90-78DD-6290-2E50-5B540B8235A5}"/>
                </a:ext>
              </a:extLst>
            </p:cNvPr>
            <p:cNvSpPr/>
            <p:nvPr/>
          </p:nvSpPr>
          <p:spPr>
            <a:xfrm>
              <a:off x="416821" y="4612291"/>
              <a:ext cx="112853" cy="11285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6" name="Grupo 15">
              <a:extLst>
                <a:ext uri="{FF2B5EF4-FFF2-40B4-BE49-F238E27FC236}">
                  <a16:creationId xmlns:a16="http://schemas.microsoft.com/office/drawing/2014/main" id="{D2E757E2-D258-8383-3D54-E5345524CF46}"/>
                </a:ext>
              </a:extLst>
            </p:cNvPr>
            <p:cNvGrpSpPr/>
            <p:nvPr/>
          </p:nvGrpSpPr>
          <p:grpSpPr>
            <a:xfrm>
              <a:off x="416821" y="0"/>
              <a:ext cx="112853" cy="4016476"/>
              <a:chOff x="416821" y="-1935426"/>
              <a:chExt cx="112853" cy="4016476"/>
            </a:xfrm>
            <a:solidFill>
              <a:schemeClr val="bg1"/>
            </a:solidFill>
          </p:grpSpPr>
          <p:sp>
            <p:nvSpPr>
              <p:cNvPr id="17" name="Elipse 16">
                <a:extLst>
                  <a:ext uri="{FF2B5EF4-FFF2-40B4-BE49-F238E27FC236}">
                    <a16:creationId xmlns:a16="http://schemas.microsoft.com/office/drawing/2014/main" id="{EFBFC337-1376-B349-1E56-89BFC0230399}"/>
                  </a:ext>
                </a:extLst>
              </p:cNvPr>
              <p:cNvSpPr/>
              <p:nvPr/>
            </p:nvSpPr>
            <p:spPr>
              <a:xfrm>
                <a:off x="416821" y="1968197"/>
                <a:ext cx="112853" cy="1128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17">
                <a:extLst>
                  <a:ext uri="{FF2B5EF4-FFF2-40B4-BE49-F238E27FC236}">
                    <a16:creationId xmlns:a16="http://schemas.microsoft.com/office/drawing/2014/main" id="{4B89D4DA-B063-5B45-63C4-9762D3437671}"/>
                  </a:ext>
                </a:extLst>
              </p:cNvPr>
              <p:cNvSpPr/>
              <p:nvPr/>
            </p:nvSpPr>
            <p:spPr>
              <a:xfrm>
                <a:off x="416821" y="-1935426"/>
                <a:ext cx="112853" cy="39545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pic>
        <p:nvPicPr>
          <p:cNvPr id="19" name="Imagen 18">
            <a:extLst>
              <a:ext uri="{FF2B5EF4-FFF2-40B4-BE49-F238E27FC236}">
                <a16:creationId xmlns:a16="http://schemas.microsoft.com/office/drawing/2014/main" id="{837A7D35-5E8A-9AF5-D011-BF37715E514C}"/>
              </a:ext>
            </a:extLst>
          </p:cNvPr>
          <p:cNvPicPr>
            <a:picLocks noChangeAspect="1"/>
          </p:cNvPicPr>
          <p:nvPr userDrawn="1"/>
        </p:nvPicPr>
        <p:blipFill>
          <a:blip r:embed="rId3"/>
          <a:srcRect/>
          <a:stretch/>
        </p:blipFill>
        <p:spPr>
          <a:xfrm>
            <a:off x="6057900" y="1557755"/>
            <a:ext cx="6134100" cy="3962400"/>
          </a:xfrm>
          <a:prstGeom prst="rect">
            <a:avLst/>
          </a:prstGeom>
        </p:spPr>
      </p:pic>
    </p:spTree>
    <p:extLst>
      <p:ext uri="{BB962C8B-B14F-4D97-AF65-F5344CB8AC3E}">
        <p14:creationId xmlns:p14="http://schemas.microsoft.com/office/powerpoint/2010/main" val="457501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9" name="Conector recto 18">
            <a:extLst>
              <a:ext uri="{FF2B5EF4-FFF2-40B4-BE49-F238E27FC236}">
                <a16:creationId xmlns:a16="http://schemas.microsoft.com/office/drawing/2014/main" id="{94EDD0C9-3281-3143-F674-EFFC300E1659}"/>
              </a:ext>
            </a:extLst>
          </p:cNvPr>
          <p:cNvCxnSpPr>
            <a:cxnSpLocks/>
          </p:cNvCxnSpPr>
          <p:nvPr userDrawn="1"/>
        </p:nvCxnSpPr>
        <p:spPr>
          <a:xfrm>
            <a:off x="416821" y="6453336"/>
            <a:ext cx="11358358"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upo 1">
            <a:extLst>
              <a:ext uri="{FF2B5EF4-FFF2-40B4-BE49-F238E27FC236}">
                <a16:creationId xmlns:a16="http://schemas.microsoft.com/office/drawing/2014/main" id="{99DC0F43-D69C-EC37-8616-C86712DDBED2}"/>
              </a:ext>
            </a:extLst>
          </p:cNvPr>
          <p:cNvGrpSpPr/>
          <p:nvPr userDrawn="1"/>
        </p:nvGrpSpPr>
        <p:grpSpPr>
          <a:xfrm>
            <a:off x="416821" y="0"/>
            <a:ext cx="112853" cy="2033593"/>
            <a:chOff x="416821" y="-480561"/>
            <a:chExt cx="112853" cy="2033593"/>
          </a:xfrm>
        </p:grpSpPr>
        <p:sp>
          <p:nvSpPr>
            <p:cNvPr id="3" name="Elipse 2">
              <a:extLst>
                <a:ext uri="{FF2B5EF4-FFF2-40B4-BE49-F238E27FC236}">
                  <a16:creationId xmlns:a16="http://schemas.microsoft.com/office/drawing/2014/main" id="{10BE5F0F-4FC7-2FCA-B996-F0CDE4981670}"/>
                </a:ext>
              </a:extLst>
            </p:cNvPr>
            <p:cNvSpPr/>
            <p:nvPr/>
          </p:nvSpPr>
          <p:spPr>
            <a:xfrm>
              <a:off x="416821" y="907653"/>
              <a:ext cx="112853" cy="112853"/>
            </a:xfrm>
            <a:prstGeom prst="ellipse">
              <a:avLst/>
            </a:prstGeom>
            <a:solidFill>
              <a:srgbClr val="F7B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Elipse 3">
              <a:extLst>
                <a:ext uri="{FF2B5EF4-FFF2-40B4-BE49-F238E27FC236}">
                  <a16:creationId xmlns:a16="http://schemas.microsoft.com/office/drawing/2014/main" id="{36FBB89B-43F4-A136-7EF8-5AFC57EBADE0}"/>
                </a:ext>
              </a:extLst>
            </p:cNvPr>
            <p:cNvSpPr/>
            <p:nvPr/>
          </p:nvSpPr>
          <p:spPr>
            <a:xfrm>
              <a:off x="416821" y="1083795"/>
              <a:ext cx="112853" cy="112853"/>
            </a:xfrm>
            <a:prstGeom prst="ellipse">
              <a:avLst/>
            </a:prstGeom>
            <a:solidFill>
              <a:srgbClr val="779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Elipse 4">
              <a:extLst>
                <a:ext uri="{FF2B5EF4-FFF2-40B4-BE49-F238E27FC236}">
                  <a16:creationId xmlns:a16="http://schemas.microsoft.com/office/drawing/2014/main" id="{DA801018-146C-0128-83DC-9ACC749737DD}"/>
                </a:ext>
              </a:extLst>
            </p:cNvPr>
            <p:cNvSpPr/>
            <p:nvPr/>
          </p:nvSpPr>
          <p:spPr>
            <a:xfrm>
              <a:off x="416821" y="1261987"/>
              <a:ext cx="112853" cy="112853"/>
            </a:xfrm>
            <a:prstGeom prst="ellipse">
              <a:avLst/>
            </a:prstGeom>
            <a:solidFill>
              <a:srgbClr val="35AF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Elipse 5">
              <a:extLst>
                <a:ext uri="{FF2B5EF4-FFF2-40B4-BE49-F238E27FC236}">
                  <a16:creationId xmlns:a16="http://schemas.microsoft.com/office/drawing/2014/main" id="{EBBAE31F-5813-BE6A-3CD1-15C52B40436C}"/>
                </a:ext>
              </a:extLst>
            </p:cNvPr>
            <p:cNvSpPr/>
            <p:nvPr/>
          </p:nvSpPr>
          <p:spPr>
            <a:xfrm>
              <a:off x="416821" y="1440179"/>
              <a:ext cx="112853" cy="112853"/>
            </a:xfrm>
            <a:prstGeom prst="ellipse">
              <a:avLst/>
            </a:prstGeom>
            <a:solidFill>
              <a:srgbClr val="B3B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7" name="Grupo 6">
              <a:extLst>
                <a:ext uri="{FF2B5EF4-FFF2-40B4-BE49-F238E27FC236}">
                  <a16:creationId xmlns:a16="http://schemas.microsoft.com/office/drawing/2014/main" id="{01935AA4-7F11-7C16-3446-1BC3C8F9255B}"/>
                </a:ext>
              </a:extLst>
            </p:cNvPr>
            <p:cNvGrpSpPr/>
            <p:nvPr/>
          </p:nvGrpSpPr>
          <p:grpSpPr>
            <a:xfrm>
              <a:off x="416821" y="-480561"/>
              <a:ext cx="112853" cy="1339539"/>
              <a:chOff x="416821" y="741511"/>
              <a:chExt cx="112853" cy="1339539"/>
            </a:xfrm>
          </p:grpSpPr>
          <p:sp>
            <p:nvSpPr>
              <p:cNvPr id="8" name="Elipse 7">
                <a:extLst>
                  <a:ext uri="{FF2B5EF4-FFF2-40B4-BE49-F238E27FC236}">
                    <a16:creationId xmlns:a16="http://schemas.microsoft.com/office/drawing/2014/main" id="{7EAE3232-C26D-821A-BD3B-1B6DE23BC3D8}"/>
                  </a:ext>
                </a:extLst>
              </p:cNvPr>
              <p:cNvSpPr/>
              <p:nvPr/>
            </p:nvSpPr>
            <p:spPr>
              <a:xfrm>
                <a:off x="416821" y="1968197"/>
                <a:ext cx="112853" cy="112853"/>
              </a:xfrm>
              <a:prstGeom prst="ellipse">
                <a:avLst/>
              </a:prstGeom>
              <a:solidFill>
                <a:srgbClr val="F7B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a16="http://schemas.microsoft.com/office/drawing/2014/main" id="{7DC28890-B483-5D5B-CA76-C8264C052481}"/>
                  </a:ext>
                </a:extLst>
              </p:cNvPr>
              <p:cNvSpPr/>
              <p:nvPr/>
            </p:nvSpPr>
            <p:spPr>
              <a:xfrm>
                <a:off x="416821" y="741511"/>
                <a:ext cx="112853" cy="1277633"/>
              </a:xfrm>
              <a:prstGeom prst="rect">
                <a:avLst/>
              </a:prstGeom>
              <a:solidFill>
                <a:srgbClr val="F7B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spTree>
    <p:extLst>
      <p:ext uri="{BB962C8B-B14F-4D97-AF65-F5344CB8AC3E}">
        <p14:creationId xmlns:p14="http://schemas.microsoft.com/office/powerpoint/2010/main" val="1108298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B755738C-4B25-B290-008F-3F25BCF18C64}"/>
              </a:ext>
            </a:extLst>
          </p:cNvPr>
          <p:cNvGrpSpPr/>
          <p:nvPr userDrawn="1"/>
        </p:nvGrpSpPr>
        <p:grpSpPr>
          <a:xfrm>
            <a:off x="416821" y="0"/>
            <a:ext cx="112853" cy="4725144"/>
            <a:chOff x="416821" y="0"/>
            <a:chExt cx="112853" cy="4725144"/>
          </a:xfrm>
        </p:grpSpPr>
        <p:sp>
          <p:nvSpPr>
            <p:cNvPr id="12" name="Elipse 11">
              <a:extLst>
                <a:ext uri="{FF2B5EF4-FFF2-40B4-BE49-F238E27FC236}">
                  <a16:creationId xmlns:a16="http://schemas.microsoft.com/office/drawing/2014/main" id="{0ABB9FB0-404D-34DB-05A9-7F3FEFAB516E}"/>
                </a:ext>
              </a:extLst>
            </p:cNvPr>
            <p:cNvSpPr/>
            <p:nvPr/>
          </p:nvSpPr>
          <p:spPr>
            <a:xfrm>
              <a:off x="416821" y="4079765"/>
              <a:ext cx="112853" cy="112853"/>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Elipse 12">
              <a:extLst>
                <a:ext uri="{FF2B5EF4-FFF2-40B4-BE49-F238E27FC236}">
                  <a16:creationId xmlns:a16="http://schemas.microsoft.com/office/drawing/2014/main" id="{D017E9A1-080C-BA5C-2038-E22E7AA61C3C}"/>
                </a:ext>
              </a:extLst>
            </p:cNvPr>
            <p:cNvSpPr/>
            <p:nvPr/>
          </p:nvSpPr>
          <p:spPr>
            <a:xfrm>
              <a:off x="416821" y="4255907"/>
              <a:ext cx="112853" cy="112853"/>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Elipse 13">
              <a:extLst>
                <a:ext uri="{FF2B5EF4-FFF2-40B4-BE49-F238E27FC236}">
                  <a16:creationId xmlns:a16="http://schemas.microsoft.com/office/drawing/2014/main" id="{C2FF60C0-2AE9-8A6F-FE78-FE38A6E94BB3}"/>
                </a:ext>
              </a:extLst>
            </p:cNvPr>
            <p:cNvSpPr/>
            <p:nvPr/>
          </p:nvSpPr>
          <p:spPr>
            <a:xfrm>
              <a:off x="416821" y="4434099"/>
              <a:ext cx="112853" cy="112853"/>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Elipse 14">
              <a:extLst>
                <a:ext uri="{FF2B5EF4-FFF2-40B4-BE49-F238E27FC236}">
                  <a16:creationId xmlns:a16="http://schemas.microsoft.com/office/drawing/2014/main" id="{C883DF90-78DD-6290-2E50-5B540B8235A5}"/>
                </a:ext>
              </a:extLst>
            </p:cNvPr>
            <p:cNvSpPr/>
            <p:nvPr/>
          </p:nvSpPr>
          <p:spPr>
            <a:xfrm>
              <a:off x="416821" y="4612291"/>
              <a:ext cx="112853" cy="11285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6" name="Grupo 15">
              <a:extLst>
                <a:ext uri="{FF2B5EF4-FFF2-40B4-BE49-F238E27FC236}">
                  <a16:creationId xmlns:a16="http://schemas.microsoft.com/office/drawing/2014/main" id="{D2E757E2-D258-8383-3D54-E5345524CF46}"/>
                </a:ext>
              </a:extLst>
            </p:cNvPr>
            <p:cNvGrpSpPr/>
            <p:nvPr/>
          </p:nvGrpSpPr>
          <p:grpSpPr>
            <a:xfrm>
              <a:off x="416821" y="0"/>
              <a:ext cx="112853" cy="4016476"/>
              <a:chOff x="416821" y="-1935426"/>
              <a:chExt cx="112853" cy="4016476"/>
            </a:xfrm>
            <a:solidFill>
              <a:schemeClr val="bg1"/>
            </a:solidFill>
          </p:grpSpPr>
          <p:sp>
            <p:nvSpPr>
              <p:cNvPr id="17" name="Elipse 16">
                <a:extLst>
                  <a:ext uri="{FF2B5EF4-FFF2-40B4-BE49-F238E27FC236}">
                    <a16:creationId xmlns:a16="http://schemas.microsoft.com/office/drawing/2014/main" id="{EFBFC337-1376-B349-1E56-89BFC0230399}"/>
                  </a:ext>
                </a:extLst>
              </p:cNvPr>
              <p:cNvSpPr/>
              <p:nvPr/>
            </p:nvSpPr>
            <p:spPr>
              <a:xfrm>
                <a:off x="416821" y="1968197"/>
                <a:ext cx="112853" cy="1128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17">
                <a:extLst>
                  <a:ext uri="{FF2B5EF4-FFF2-40B4-BE49-F238E27FC236}">
                    <a16:creationId xmlns:a16="http://schemas.microsoft.com/office/drawing/2014/main" id="{4B89D4DA-B063-5B45-63C4-9762D3437671}"/>
                  </a:ext>
                </a:extLst>
              </p:cNvPr>
              <p:cNvSpPr/>
              <p:nvPr/>
            </p:nvSpPr>
            <p:spPr>
              <a:xfrm>
                <a:off x="416821" y="-1935426"/>
                <a:ext cx="112853" cy="39545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pic>
        <p:nvPicPr>
          <p:cNvPr id="2" name="Imagen 1" descr="Un par de personas de pie sobre superficie terrosa&#10;&#10;Descripción generada automáticamente con confianza media">
            <a:extLst>
              <a:ext uri="{FF2B5EF4-FFF2-40B4-BE49-F238E27FC236}">
                <a16:creationId xmlns:a16="http://schemas.microsoft.com/office/drawing/2014/main" id="{19C68E2E-E4C6-DAE1-B574-4CFF3884B67F}"/>
              </a:ext>
            </a:extLst>
          </p:cNvPr>
          <p:cNvPicPr>
            <a:picLocks noChangeAspect="1"/>
          </p:cNvPicPr>
          <p:nvPr userDrawn="1"/>
        </p:nvPicPr>
        <p:blipFill>
          <a:blip r:embed="rId3"/>
          <a:stretch>
            <a:fillRect/>
          </a:stretch>
        </p:blipFill>
        <p:spPr>
          <a:xfrm>
            <a:off x="6057900" y="1557755"/>
            <a:ext cx="6134100" cy="3962400"/>
          </a:xfrm>
          <a:prstGeom prst="rect">
            <a:avLst/>
          </a:prstGeom>
        </p:spPr>
      </p:pic>
    </p:spTree>
    <p:extLst>
      <p:ext uri="{BB962C8B-B14F-4D97-AF65-F5344CB8AC3E}">
        <p14:creationId xmlns:p14="http://schemas.microsoft.com/office/powerpoint/2010/main" val="2209370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9" name="Conector recto 18">
            <a:extLst>
              <a:ext uri="{FF2B5EF4-FFF2-40B4-BE49-F238E27FC236}">
                <a16:creationId xmlns:a16="http://schemas.microsoft.com/office/drawing/2014/main" id="{94EDD0C9-3281-3143-F674-EFFC300E1659}"/>
              </a:ext>
            </a:extLst>
          </p:cNvPr>
          <p:cNvCxnSpPr>
            <a:cxnSpLocks/>
          </p:cNvCxnSpPr>
          <p:nvPr userDrawn="1"/>
        </p:nvCxnSpPr>
        <p:spPr>
          <a:xfrm>
            <a:off x="416821" y="6453336"/>
            <a:ext cx="11358358"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 name="Grupo 9">
            <a:extLst>
              <a:ext uri="{FF2B5EF4-FFF2-40B4-BE49-F238E27FC236}">
                <a16:creationId xmlns:a16="http://schemas.microsoft.com/office/drawing/2014/main" id="{3322F062-94DF-121A-40E3-7815EEEE34E0}"/>
              </a:ext>
            </a:extLst>
          </p:cNvPr>
          <p:cNvGrpSpPr/>
          <p:nvPr userDrawn="1"/>
        </p:nvGrpSpPr>
        <p:grpSpPr>
          <a:xfrm>
            <a:off x="416821" y="0"/>
            <a:ext cx="112853" cy="2033593"/>
            <a:chOff x="416821" y="-480561"/>
            <a:chExt cx="112853" cy="2033593"/>
          </a:xfrm>
        </p:grpSpPr>
        <p:sp>
          <p:nvSpPr>
            <p:cNvPr id="11" name="Elipse 10">
              <a:extLst>
                <a:ext uri="{FF2B5EF4-FFF2-40B4-BE49-F238E27FC236}">
                  <a16:creationId xmlns:a16="http://schemas.microsoft.com/office/drawing/2014/main" id="{E683A394-57E8-D7E0-9221-C78447ED2D5A}"/>
                </a:ext>
              </a:extLst>
            </p:cNvPr>
            <p:cNvSpPr/>
            <p:nvPr/>
          </p:nvSpPr>
          <p:spPr>
            <a:xfrm>
              <a:off x="416821" y="907653"/>
              <a:ext cx="112853" cy="112853"/>
            </a:xfrm>
            <a:prstGeom prst="ellipse">
              <a:avLst/>
            </a:prstGeom>
            <a:solidFill>
              <a:srgbClr val="779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Elipse 11">
              <a:extLst>
                <a:ext uri="{FF2B5EF4-FFF2-40B4-BE49-F238E27FC236}">
                  <a16:creationId xmlns:a16="http://schemas.microsoft.com/office/drawing/2014/main" id="{858D4F1B-337B-73FA-6906-6F3F365E30ED}"/>
                </a:ext>
              </a:extLst>
            </p:cNvPr>
            <p:cNvSpPr/>
            <p:nvPr/>
          </p:nvSpPr>
          <p:spPr>
            <a:xfrm>
              <a:off x="416821" y="1083795"/>
              <a:ext cx="112853" cy="112853"/>
            </a:xfrm>
            <a:prstGeom prst="ellipse">
              <a:avLst/>
            </a:prstGeom>
            <a:solidFill>
              <a:srgbClr val="35AF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Elipse 12">
              <a:extLst>
                <a:ext uri="{FF2B5EF4-FFF2-40B4-BE49-F238E27FC236}">
                  <a16:creationId xmlns:a16="http://schemas.microsoft.com/office/drawing/2014/main" id="{23999C77-43C2-1CD1-FE3F-4BC3F02C54FC}"/>
                </a:ext>
              </a:extLst>
            </p:cNvPr>
            <p:cNvSpPr/>
            <p:nvPr/>
          </p:nvSpPr>
          <p:spPr>
            <a:xfrm>
              <a:off x="416821" y="1261987"/>
              <a:ext cx="112853" cy="112853"/>
            </a:xfrm>
            <a:prstGeom prst="ellipse">
              <a:avLst/>
            </a:prstGeom>
            <a:solidFill>
              <a:srgbClr val="B3B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Elipse 13">
              <a:extLst>
                <a:ext uri="{FF2B5EF4-FFF2-40B4-BE49-F238E27FC236}">
                  <a16:creationId xmlns:a16="http://schemas.microsoft.com/office/drawing/2014/main" id="{38A93EA2-285B-A8FE-1C0A-F079ECCFDA58}"/>
                </a:ext>
              </a:extLst>
            </p:cNvPr>
            <p:cNvSpPr/>
            <p:nvPr/>
          </p:nvSpPr>
          <p:spPr>
            <a:xfrm>
              <a:off x="416821" y="1440179"/>
              <a:ext cx="112853" cy="112853"/>
            </a:xfrm>
            <a:prstGeom prst="ellipse">
              <a:avLst/>
            </a:prstGeom>
            <a:solidFill>
              <a:srgbClr val="F7B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5" name="Grupo 14">
              <a:extLst>
                <a:ext uri="{FF2B5EF4-FFF2-40B4-BE49-F238E27FC236}">
                  <a16:creationId xmlns:a16="http://schemas.microsoft.com/office/drawing/2014/main" id="{C521DDA5-5332-D339-6A9A-A87971BFA94C}"/>
                </a:ext>
              </a:extLst>
            </p:cNvPr>
            <p:cNvGrpSpPr/>
            <p:nvPr/>
          </p:nvGrpSpPr>
          <p:grpSpPr>
            <a:xfrm>
              <a:off x="416821" y="-480561"/>
              <a:ext cx="112853" cy="1339539"/>
              <a:chOff x="416821" y="741511"/>
              <a:chExt cx="112853" cy="1339539"/>
            </a:xfrm>
          </p:grpSpPr>
          <p:sp>
            <p:nvSpPr>
              <p:cNvPr id="16" name="Elipse 15">
                <a:extLst>
                  <a:ext uri="{FF2B5EF4-FFF2-40B4-BE49-F238E27FC236}">
                    <a16:creationId xmlns:a16="http://schemas.microsoft.com/office/drawing/2014/main" id="{053A492A-DC3C-A1BC-D625-BC005129B6C9}"/>
                  </a:ext>
                </a:extLst>
              </p:cNvPr>
              <p:cNvSpPr/>
              <p:nvPr/>
            </p:nvSpPr>
            <p:spPr>
              <a:xfrm>
                <a:off x="416821" y="1968197"/>
                <a:ext cx="112853" cy="112853"/>
              </a:xfrm>
              <a:prstGeom prst="ellipse">
                <a:avLst/>
              </a:prstGeom>
              <a:solidFill>
                <a:srgbClr val="779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Rectángulo 16">
                <a:extLst>
                  <a:ext uri="{FF2B5EF4-FFF2-40B4-BE49-F238E27FC236}">
                    <a16:creationId xmlns:a16="http://schemas.microsoft.com/office/drawing/2014/main" id="{DEBF4CAD-9B7C-33EB-8CEF-2B72D0F4C856}"/>
                  </a:ext>
                </a:extLst>
              </p:cNvPr>
              <p:cNvSpPr/>
              <p:nvPr/>
            </p:nvSpPr>
            <p:spPr>
              <a:xfrm>
                <a:off x="416821" y="741511"/>
                <a:ext cx="112853" cy="1277633"/>
              </a:xfrm>
              <a:prstGeom prst="rect">
                <a:avLst/>
              </a:prstGeom>
              <a:solidFill>
                <a:srgbClr val="779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spTree>
    <p:extLst>
      <p:ext uri="{BB962C8B-B14F-4D97-AF65-F5344CB8AC3E}">
        <p14:creationId xmlns:p14="http://schemas.microsoft.com/office/powerpoint/2010/main" val="401350388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1.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428134"/>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15663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hyperlink" Target="https://apl.finagro.com.co/portal/contenidoapp.aspx?sso_app_url=https://apl.finagro.com.co/sarlaft/Default.aspx"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hyperlink" Target="https://apl.finagro.com.co/portal/contenidoapp.aspx?sso_app_url=https://apl.finagro.com.co/sarlaft/Default.aspx"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apl.finagro.com.co/portal/index.aspx"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finagro.com.co/"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apl.finagro.com.co/portal/PasswordRecovery.aspx"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57B8334B-4715-E556-7AE1-1D08F831DD4F}"/>
              </a:ext>
            </a:extLst>
          </p:cNvPr>
          <p:cNvSpPr txBox="1">
            <a:spLocks/>
          </p:cNvSpPr>
          <p:nvPr/>
        </p:nvSpPr>
        <p:spPr>
          <a:xfrm>
            <a:off x="6066130" y="1772816"/>
            <a:ext cx="5211273" cy="12280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4400" b="1" i="0" u="none" strike="noStrike" kern="1200" cap="none" spc="0" normalizeH="0" baseline="0" noProof="0" dirty="0">
                <a:ln>
                  <a:noFill/>
                </a:ln>
                <a:solidFill>
                  <a:srgbClr val="464547"/>
                </a:solidFill>
                <a:effectLst/>
                <a:uLnTx/>
                <a:uFillTx/>
                <a:latin typeface="Arial" panose="020B0604020202020204" pitchFamily="34" charset="0"/>
                <a:ea typeface="ＭＳ Ｐゴシック" panose="020B0600070205080204" pitchFamily="34" charset="-128"/>
                <a:cs typeface="Arial" panose="020B0604020202020204" pitchFamily="34" charset="0"/>
              </a:rPr>
              <a:t>Instructivo para el diligenciamiento del Formulario de Información Básica - FIB</a:t>
            </a:r>
          </a:p>
        </p:txBody>
      </p:sp>
      <p:sp>
        <p:nvSpPr>
          <p:cNvPr id="5" name="Rectángulo 4">
            <a:extLst>
              <a:ext uri="{FF2B5EF4-FFF2-40B4-BE49-F238E27FC236}">
                <a16:creationId xmlns:a16="http://schemas.microsoft.com/office/drawing/2014/main" id="{EC31C1F7-6169-C1B9-7F6D-0127DF3966EB}"/>
              </a:ext>
            </a:extLst>
          </p:cNvPr>
          <p:cNvSpPr/>
          <p:nvPr/>
        </p:nvSpPr>
        <p:spPr>
          <a:xfrm>
            <a:off x="8252074" y="5263815"/>
            <a:ext cx="2896798" cy="376002"/>
          </a:xfrm>
          <a:prstGeom prst="rect">
            <a:avLst/>
          </a:prstGeom>
          <a:solidFill>
            <a:srgbClr val="779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6B591599-7115-B85A-DB15-7BBF841CB8F5}"/>
              </a:ext>
            </a:extLst>
          </p:cNvPr>
          <p:cNvSpPr txBox="1"/>
          <p:nvPr/>
        </p:nvSpPr>
        <p:spPr>
          <a:xfrm>
            <a:off x="8252074" y="5332040"/>
            <a:ext cx="28967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Septiembre 2023</a:t>
            </a:r>
          </a:p>
        </p:txBody>
      </p:sp>
    </p:spTree>
    <p:extLst>
      <p:ext uri="{BB962C8B-B14F-4D97-AF65-F5344CB8AC3E}">
        <p14:creationId xmlns:p14="http://schemas.microsoft.com/office/powerpoint/2010/main" val="4264594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178EB973-F79B-EC4C-90B1-DC7935817FAE}"/>
              </a:ext>
            </a:extLst>
          </p:cNvPr>
          <p:cNvGrpSpPr/>
          <p:nvPr/>
        </p:nvGrpSpPr>
        <p:grpSpPr>
          <a:xfrm>
            <a:off x="122753" y="329111"/>
            <a:ext cx="5735960" cy="496800"/>
            <a:chOff x="-244342" y="1793123"/>
            <a:chExt cx="4643759" cy="496800"/>
          </a:xfrm>
          <a:solidFill>
            <a:srgbClr val="35AFC8"/>
          </a:solidFill>
        </p:grpSpPr>
        <p:sp>
          <p:nvSpPr>
            <p:cNvPr id="9" name="Elipse 8">
              <a:extLst>
                <a:ext uri="{FF2B5EF4-FFF2-40B4-BE49-F238E27FC236}">
                  <a16:creationId xmlns:a16="http://schemas.microsoft.com/office/drawing/2014/main" id="{522FBE91-DEA9-1C41-9655-DE8EE88D1F4A}"/>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Rectángulo 10">
              <a:extLst>
                <a:ext uri="{FF2B5EF4-FFF2-40B4-BE49-F238E27FC236}">
                  <a16:creationId xmlns:a16="http://schemas.microsoft.com/office/drawing/2014/main" id="{30C23CD5-1ED2-D043-B6D5-A917474AFA34}"/>
                </a:ext>
              </a:extLst>
            </p:cNvPr>
            <p:cNvSpPr/>
            <p:nvPr/>
          </p:nvSpPr>
          <p:spPr>
            <a:xfrm>
              <a:off x="-244342" y="1793123"/>
              <a:ext cx="4396126"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2" name="Título 1">
            <a:extLst>
              <a:ext uri="{FF2B5EF4-FFF2-40B4-BE49-F238E27FC236}">
                <a16:creationId xmlns:a16="http://schemas.microsoft.com/office/drawing/2014/main" id="{D7339E38-7FD7-5D4E-BBA2-ABA760080D2A}"/>
              </a:ext>
            </a:extLst>
          </p:cNvPr>
          <p:cNvSpPr txBox="1">
            <a:spLocks/>
          </p:cNvSpPr>
          <p:nvPr/>
        </p:nvSpPr>
        <p:spPr>
          <a:xfrm>
            <a:off x="398445" y="317678"/>
            <a:ext cx="4878699"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Registro en el sistema</a:t>
            </a:r>
          </a:p>
        </p:txBody>
      </p:sp>
      <p:sp>
        <p:nvSpPr>
          <p:cNvPr id="32" name="Título 1">
            <a:extLst>
              <a:ext uri="{FF2B5EF4-FFF2-40B4-BE49-F238E27FC236}">
                <a16:creationId xmlns:a16="http://schemas.microsoft.com/office/drawing/2014/main" id="{371C6EB3-BC72-0145-A160-C75C2E094F62}"/>
              </a:ext>
            </a:extLst>
          </p:cNvPr>
          <p:cNvSpPr txBox="1">
            <a:spLocks/>
          </p:cNvSpPr>
          <p:nvPr/>
        </p:nvSpPr>
        <p:spPr>
          <a:xfrm>
            <a:off x="398445" y="879815"/>
            <a:ext cx="5904656"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dirty="0">
                <a:solidFill>
                  <a:srgbClr val="35AFC8"/>
                </a:solidFill>
                <a:latin typeface="Arial" panose="020B0604020202020204" pitchFamily="34" charset="0"/>
                <a:ea typeface="ＭＳ Ｐゴシック" pitchFamily="4" charset="-128"/>
                <a:cs typeface="Arial" panose="020B0604020202020204" pitchFamily="34" charset="0"/>
              </a:rPr>
              <a:t>Usuario y Contraseña</a:t>
            </a:r>
          </a:p>
        </p:txBody>
      </p:sp>
      <p:sp>
        <p:nvSpPr>
          <p:cNvPr id="35" name="Rectángulo 34">
            <a:extLst>
              <a:ext uri="{FF2B5EF4-FFF2-40B4-BE49-F238E27FC236}">
                <a16:creationId xmlns:a16="http://schemas.microsoft.com/office/drawing/2014/main" id="{9C5602FB-7E99-314E-8BD1-5E1D8BA5E903}"/>
              </a:ext>
            </a:extLst>
          </p:cNvPr>
          <p:cNvSpPr/>
          <p:nvPr/>
        </p:nvSpPr>
        <p:spPr>
          <a:xfrm>
            <a:off x="398445" y="1342906"/>
            <a:ext cx="4237831" cy="45719"/>
          </a:xfrm>
          <a:prstGeom prst="rect">
            <a:avLst/>
          </a:prstGeom>
          <a:solidFill>
            <a:srgbClr val="35AF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Rectángulo 26">
            <a:extLst>
              <a:ext uri="{FF2B5EF4-FFF2-40B4-BE49-F238E27FC236}">
                <a16:creationId xmlns:a16="http://schemas.microsoft.com/office/drawing/2014/main" id="{1E72CE07-65F7-8A4F-9064-A2FB30BA9994}"/>
              </a:ext>
            </a:extLst>
          </p:cNvPr>
          <p:cNvSpPr/>
          <p:nvPr/>
        </p:nvSpPr>
        <p:spPr>
          <a:xfrm>
            <a:off x="12396392" y="1860006"/>
            <a:ext cx="429597" cy="569318"/>
          </a:xfrm>
          <a:prstGeom prst="rect">
            <a:avLst/>
          </a:prstGeom>
          <a:solidFill>
            <a:srgbClr val="CAD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Rectángulo 28">
            <a:extLst>
              <a:ext uri="{FF2B5EF4-FFF2-40B4-BE49-F238E27FC236}">
                <a16:creationId xmlns:a16="http://schemas.microsoft.com/office/drawing/2014/main" id="{610AA28B-7855-B64E-9976-C72FA210D279}"/>
              </a:ext>
            </a:extLst>
          </p:cNvPr>
          <p:cNvSpPr/>
          <p:nvPr/>
        </p:nvSpPr>
        <p:spPr>
          <a:xfrm>
            <a:off x="12399840" y="2493860"/>
            <a:ext cx="429597" cy="569318"/>
          </a:xfrm>
          <a:prstGeom prst="rect">
            <a:avLst/>
          </a:prstGeom>
          <a:solidFill>
            <a:srgbClr val="799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29">
            <a:extLst>
              <a:ext uri="{FF2B5EF4-FFF2-40B4-BE49-F238E27FC236}">
                <a16:creationId xmlns:a16="http://schemas.microsoft.com/office/drawing/2014/main" id="{894A6B9B-5442-DE47-88EE-2F445473A302}"/>
              </a:ext>
            </a:extLst>
          </p:cNvPr>
          <p:cNvSpPr/>
          <p:nvPr/>
        </p:nvSpPr>
        <p:spPr>
          <a:xfrm>
            <a:off x="12396392" y="3123689"/>
            <a:ext cx="429597" cy="569318"/>
          </a:xfrm>
          <a:prstGeom prst="rect">
            <a:avLst/>
          </a:prstGeom>
          <a:solidFill>
            <a:srgbClr val="B3B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Rectángulo 35">
            <a:extLst>
              <a:ext uri="{FF2B5EF4-FFF2-40B4-BE49-F238E27FC236}">
                <a16:creationId xmlns:a16="http://schemas.microsoft.com/office/drawing/2014/main" id="{5B4380CF-2362-A840-8643-B243BB57A727}"/>
              </a:ext>
            </a:extLst>
          </p:cNvPr>
          <p:cNvSpPr/>
          <p:nvPr/>
        </p:nvSpPr>
        <p:spPr>
          <a:xfrm>
            <a:off x="12396392" y="3753518"/>
            <a:ext cx="429597" cy="569318"/>
          </a:xfrm>
          <a:prstGeom prst="rect">
            <a:avLst/>
          </a:prstGeom>
          <a:solidFill>
            <a:srgbClr val="F7B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36">
            <a:extLst>
              <a:ext uri="{FF2B5EF4-FFF2-40B4-BE49-F238E27FC236}">
                <a16:creationId xmlns:a16="http://schemas.microsoft.com/office/drawing/2014/main" id="{870573CB-3588-C44A-8792-AA73855FE1F6}"/>
              </a:ext>
            </a:extLst>
          </p:cNvPr>
          <p:cNvSpPr/>
          <p:nvPr/>
        </p:nvSpPr>
        <p:spPr>
          <a:xfrm>
            <a:off x="12396392" y="4383347"/>
            <a:ext cx="429597" cy="569318"/>
          </a:xfrm>
          <a:prstGeom prst="rect">
            <a:avLst/>
          </a:prstGeom>
          <a:solidFill>
            <a:srgbClr val="35AF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8" name="Rectángulo 37">
            <a:extLst>
              <a:ext uri="{FF2B5EF4-FFF2-40B4-BE49-F238E27FC236}">
                <a16:creationId xmlns:a16="http://schemas.microsoft.com/office/drawing/2014/main" id="{80B4CC19-69A6-934C-9764-A35A8E9EF4AB}"/>
              </a:ext>
            </a:extLst>
          </p:cNvPr>
          <p:cNvSpPr/>
          <p:nvPr/>
        </p:nvSpPr>
        <p:spPr>
          <a:xfrm>
            <a:off x="12396392" y="5013176"/>
            <a:ext cx="429597" cy="569318"/>
          </a:xfrm>
          <a:prstGeom prst="rect">
            <a:avLst/>
          </a:prstGeom>
          <a:solidFill>
            <a:srgbClr val="46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435DE8BC-96A0-C4DC-DAC9-80AFF188A677}"/>
              </a:ext>
            </a:extLst>
          </p:cNvPr>
          <p:cNvSpPr txBox="1"/>
          <p:nvPr/>
        </p:nvSpPr>
        <p:spPr>
          <a:xfrm>
            <a:off x="551384" y="1505994"/>
            <a:ext cx="10853530" cy="738664"/>
          </a:xfrm>
          <a:prstGeom prst="rect">
            <a:avLst/>
          </a:prstGeom>
          <a:noFill/>
        </p:spPr>
        <p:txBody>
          <a:bodyPr wrap="square">
            <a:spAutoFit/>
          </a:bodyPr>
          <a:lstStyle/>
          <a:p>
            <a:pPr algn="just" defTabSz="914400" eaLnBrk="1" fontAlgn="auto" hangingPunct="1">
              <a:spcBef>
                <a:spcPts val="0"/>
              </a:spcBef>
              <a:spcAft>
                <a:spcPts val="0"/>
              </a:spcAft>
              <a:defRPr/>
            </a:pPr>
            <a:r>
              <a:rPr 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Una vez seleccionada la opción SARLAFT, se desplegará la siguiente pantalla, en la que deberá diligenciar los campos solicitados, según instrucciones que se indican al dar clic      en el globo azul</a:t>
            </a:r>
          </a:p>
          <a:p>
            <a:pPr defTabSz="914400" eaLnBrk="1" fontAlgn="auto" hangingPunct="1">
              <a:spcBef>
                <a:spcPts val="0"/>
              </a:spcBef>
              <a:spcAft>
                <a:spcPts val="0"/>
              </a:spcAft>
              <a:defRPr/>
            </a:pPr>
            <a:r>
              <a:rPr 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Adicionalmente deberá crear un usuario y una contraseña:</a:t>
            </a:r>
          </a:p>
        </p:txBody>
      </p:sp>
      <p:pic>
        <p:nvPicPr>
          <p:cNvPr id="3" name="Imagen 5">
            <a:extLst>
              <a:ext uri="{FF2B5EF4-FFF2-40B4-BE49-F238E27FC236}">
                <a16:creationId xmlns:a16="http://schemas.microsoft.com/office/drawing/2014/main" id="{DEC0C7B6-1DA4-90FB-72F5-01ECA257E0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0869" y="2645131"/>
            <a:ext cx="8675688" cy="3936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8F8379C9-8155-53C2-2DCD-276399473629}"/>
              </a:ext>
            </a:extLst>
          </p:cNvPr>
          <p:cNvPicPr>
            <a:picLocks noChangeAspect="1"/>
          </p:cNvPicPr>
          <p:nvPr/>
        </p:nvPicPr>
        <p:blipFill>
          <a:blip r:embed="rId5"/>
          <a:stretch>
            <a:fillRect/>
          </a:stretch>
        </p:blipFill>
        <p:spPr>
          <a:xfrm>
            <a:off x="4349234" y="1712335"/>
            <a:ext cx="287042" cy="366777"/>
          </a:xfrm>
          <a:prstGeom prst="rect">
            <a:avLst/>
          </a:prstGeom>
        </p:spPr>
      </p:pic>
    </p:spTree>
    <p:extLst>
      <p:ext uri="{BB962C8B-B14F-4D97-AF65-F5344CB8AC3E}">
        <p14:creationId xmlns:p14="http://schemas.microsoft.com/office/powerpoint/2010/main" val="1171102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178EB973-F79B-EC4C-90B1-DC7935817FAE}"/>
              </a:ext>
            </a:extLst>
          </p:cNvPr>
          <p:cNvGrpSpPr/>
          <p:nvPr/>
        </p:nvGrpSpPr>
        <p:grpSpPr>
          <a:xfrm>
            <a:off x="0" y="265727"/>
            <a:ext cx="5735960" cy="496800"/>
            <a:chOff x="-244342" y="1793123"/>
            <a:chExt cx="4643759" cy="496800"/>
          </a:xfrm>
          <a:solidFill>
            <a:srgbClr val="35AFC8"/>
          </a:solidFill>
        </p:grpSpPr>
        <p:sp>
          <p:nvSpPr>
            <p:cNvPr id="9" name="Elipse 8">
              <a:extLst>
                <a:ext uri="{FF2B5EF4-FFF2-40B4-BE49-F238E27FC236}">
                  <a16:creationId xmlns:a16="http://schemas.microsoft.com/office/drawing/2014/main" id="{522FBE91-DEA9-1C41-9655-DE8EE88D1F4A}"/>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Rectángulo 10">
              <a:extLst>
                <a:ext uri="{FF2B5EF4-FFF2-40B4-BE49-F238E27FC236}">
                  <a16:creationId xmlns:a16="http://schemas.microsoft.com/office/drawing/2014/main" id="{30C23CD5-1ED2-D043-B6D5-A917474AFA34}"/>
                </a:ext>
              </a:extLst>
            </p:cNvPr>
            <p:cNvSpPr/>
            <p:nvPr/>
          </p:nvSpPr>
          <p:spPr>
            <a:xfrm>
              <a:off x="-244342" y="1793123"/>
              <a:ext cx="4396126"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2" name="Título 1">
            <a:extLst>
              <a:ext uri="{FF2B5EF4-FFF2-40B4-BE49-F238E27FC236}">
                <a16:creationId xmlns:a16="http://schemas.microsoft.com/office/drawing/2014/main" id="{D7339E38-7FD7-5D4E-BBA2-ABA760080D2A}"/>
              </a:ext>
            </a:extLst>
          </p:cNvPr>
          <p:cNvSpPr txBox="1">
            <a:spLocks/>
          </p:cNvSpPr>
          <p:nvPr/>
        </p:nvSpPr>
        <p:spPr>
          <a:xfrm>
            <a:off x="275692" y="266494"/>
            <a:ext cx="4878699"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Registro en el sistema</a:t>
            </a:r>
          </a:p>
        </p:txBody>
      </p:sp>
      <p:sp>
        <p:nvSpPr>
          <p:cNvPr id="32" name="Título 1">
            <a:extLst>
              <a:ext uri="{FF2B5EF4-FFF2-40B4-BE49-F238E27FC236}">
                <a16:creationId xmlns:a16="http://schemas.microsoft.com/office/drawing/2014/main" id="{371C6EB3-BC72-0145-A160-C75C2E094F62}"/>
              </a:ext>
            </a:extLst>
          </p:cNvPr>
          <p:cNvSpPr txBox="1">
            <a:spLocks/>
          </p:cNvSpPr>
          <p:nvPr/>
        </p:nvSpPr>
        <p:spPr>
          <a:xfrm>
            <a:off x="191344" y="919216"/>
            <a:ext cx="8472002"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b="0" dirty="0">
                <a:solidFill>
                  <a:srgbClr val="35AFC8"/>
                </a:solidFill>
                <a:latin typeface="Arial" panose="020B0604020202020204" pitchFamily="34" charset="0"/>
                <a:ea typeface="ＭＳ Ｐゴシック" pitchFamily="4" charset="-128"/>
                <a:cs typeface="Arial" panose="020B0604020202020204" pitchFamily="34" charset="0"/>
              </a:rPr>
              <a:t>Usuario y Contraseña </a:t>
            </a:r>
            <a:r>
              <a:rPr lang="es-ES" sz="3000" dirty="0">
                <a:solidFill>
                  <a:srgbClr val="35AFC8"/>
                </a:solidFill>
                <a:latin typeface="Arial" panose="020B0604020202020204" pitchFamily="34" charset="0"/>
                <a:ea typeface="ＭＳ Ｐゴシック" pitchFamily="4" charset="-128"/>
                <a:cs typeface="Arial" panose="020B0604020202020204" pitchFamily="34" charset="0"/>
              </a:rPr>
              <a:t>PERSONA JURÍDICA</a:t>
            </a:r>
          </a:p>
        </p:txBody>
      </p:sp>
      <p:sp>
        <p:nvSpPr>
          <p:cNvPr id="35" name="Rectángulo 34">
            <a:extLst>
              <a:ext uri="{FF2B5EF4-FFF2-40B4-BE49-F238E27FC236}">
                <a16:creationId xmlns:a16="http://schemas.microsoft.com/office/drawing/2014/main" id="{9C5602FB-7E99-314E-8BD1-5E1D8BA5E903}"/>
              </a:ext>
            </a:extLst>
          </p:cNvPr>
          <p:cNvSpPr/>
          <p:nvPr/>
        </p:nvSpPr>
        <p:spPr>
          <a:xfrm>
            <a:off x="299356" y="1497416"/>
            <a:ext cx="4237831" cy="45719"/>
          </a:xfrm>
          <a:prstGeom prst="rect">
            <a:avLst/>
          </a:prstGeom>
          <a:solidFill>
            <a:srgbClr val="35AF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Rectángulo 26">
            <a:extLst>
              <a:ext uri="{FF2B5EF4-FFF2-40B4-BE49-F238E27FC236}">
                <a16:creationId xmlns:a16="http://schemas.microsoft.com/office/drawing/2014/main" id="{1E72CE07-65F7-8A4F-9064-A2FB30BA9994}"/>
              </a:ext>
            </a:extLst>
          </p:cNvPr>
          <p:cNvSpPr/>
          <p:nvPr/>
        </p:nvSpPr>
        <p:spPr>
          <a:xfrm>
            <a:off x="12396392" y="1860006"/>
            <a:ext cx="429597" cy="569318"/>
          </a:xfrm>
          <a:prstGeom prst="rect">
            <a:avLst/>
          </a:prstGeom>
          <a:solidFill>
            <a:srgbClr val="CAD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Rectángulo 28">
            <a:extLst>
              <a:ext uri="{FF2B5EF4-FFF2-40B4-BE49-F238E27FC236}">
                <a16:creationId xmlns:a16="http://schemas.microsoft.com/office/drawing/2014/main" id="{610AA28B-7855-B64E-9976-C72FA210D279}"/>
              </a:ext>
            </a:extLst>
          </p:cNvPr>
          <p:cNvSpPr/>
          <p:nvPr/>
        </p:nvSpPr>
        <p:spPr>
          <a:xfrm>
            <a:off x="12399840" y="2493860"/>
            <a:ext cx="429597" cy="569318"/>
          </a:xfrm>
          <a:prstGeom prst="rect">
            <a:avLst/>
          </a:prstGeom>
          <a:solidFill>
            <a:srgbClr val="799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29">
            <a:extLst>
              <a:ext uri="{FF2B5EF4-FFF2-40B4-BE49-F238E27FC236}">
                <a16:creationId xmlns:a16="http://schemas.microsoft.com/office/drawing/2014/main" id="{894A6B9B-5442-DE47-88EE-2F445473A302}"/>
              </a:ext>
            </a:extLst>
          </p:cNvPr>
          <p:cNvSpPr/>
          <p:nvPr/>
        </p:nvSpPr>
        <p:spPr>
          <a:xfrm>
            <a:off x="12396392" y="3123689"/>
            <a:ext cx="429597" cy="569318"/>
          </a:xfrm>
          <a:prstGeom prst="rect">
            <a:avLst/>
          </a:prstGeom>
          <a:solidFill>
            <a:srgbClr val="B3B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Rectángulo 35">
            <a:extLst>
              <a:ext uri="{FF2B5EF4-FFF2-40B4-BE49-F238E27FC236}">
                <a16:creationId xmlns:a16="http://schemas.microsoft.com/office/drawing/2014/main" id="{5B4380CF-2362-A840-8643-B243BB57A727}"/>
              </a:ext>
            </a:extLst>
          </p:cNvPr>
          <p:cNvSpPr/>
          <p:nvPr/>
        </p:nvSpPr>
        <p:spPr>
          <a:xfrm>
            <a:off x="12396392" y="3753518"/>
            <a:ext cx="429597" cy="569318"/>
          </a:xfrm>
          <a:prstGeom prst="rect">
            <a:avLst/>
          </a:prstGeom>
          <a:solidFill>
            <a:srgbClr val="F7B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36">
            <a:extLst>
              <a:ext uri="{FF2B5EF4-FFF2-40B4-BE49-F238E27FC236}">
                <a16:creationId xmlns:a16="http://schemas.microsoft.com/office/drawing/2014/main" id="{870573CB-3588-C44A-8792-AA73855FE1F6}"/>
              </a:ext>
            </a:extLst>
          </p:cNvPr>
          <p:cNvSpPr/>
          <p:nvPr/>
        </p:nvSpPr>
        <p:spPr>
          <a:xfrm>
            <a:off x="12396392" y="4383347"/>
            <a:ext cx="429597" cy="569318"/>
          </a:xfrm>
          <a:prstGeom prst="rect">
            <a:avLst/>
          </a:prstGeom>
          <a:solidFill>
            <a:srgbClr val="35AF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8" name="Rectángulo 37">
            <a:extLst>
              <a:ext uri="{FF2B5EF4-FFF2-40B4-BE49-F238E27FC236}">
                <a16:creationId xmlns:a16="http://schemas.microsoft.com/office/drawing/2014/main" id="{80B4CC19-69A6-934C-9764-A35A8E9EF4AB}"/>
              </a:ext>
            </a:extLst>
          </p:cNvPr>
          <p:cNvSpPr/>
          <p:nvPr/>
        </p:nvSpPr>
        <p:spPr>
          <a:xfrm>
            <a:off x="12396392" y="5013176"/>
            <a:ext cx="429597" cy="569318"/>
          </a:xfrm>
          <a:prstGeom prst="rect">
            <a:avLst/>
          </a:prstGeom>
          <a:solidFill>
            <a:srgbClr val="46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2 Marcador de contenido">
            <a:extLst>
              <a:ext uri="{FF2B5EF4-FFF2-40B4-BE49-F238E27FC236}">
                <a16:creationId xmlns:a16="http://schemas.microsoft.com/office/drawing/2014/main" id="{209C855D-67F7-3255-6D08-E3CE26B46CE6}"/>
              </a:ext>
            </a:extLst>
          </p:cNvPr>
          <p:cNvSpPr txBox="1">
            <a:spLocks/>
          </p:cNvSpPr>
          <p:nvPr/>
        </p:nvSpPr>
        <p:spPr>
          <a:xfrm>
            <a:off x="299356" y="1647028"/>
            <a:ext cx="11593288" cy="3522639"/>
          </a:xfrm>
          <a:prstGeom prst="rect">
            <a:avLst/>
          </a:prstGeom>
        </p:spPr>
        <p:txBody>
          <a:bodyPr>
            <a:noAutofit/>
          </a:bodyPr>
          <a:lstStyle>
            <a:lvl1pPr marL="342900" indent="-342900" algn="l" defTabSz="914400" rtl="0" eaLnBrk="1" latinLnBrk="0" hangingPunct="1">
              <a:spcBef>
                <a:spcPct val="20000"/>
              </a:spcBef>
              <a:buClr>
                <a:schemeClr val="accent3">
                  <a:lumMod val="75000"/>
                </a:schemeClr>
              </a:buClr>
              <a:buFont typeface="Wingdings" charset="2"/>
              <a:buChar char="Ø"/>
              <a:defRPr sz="21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Clr>
                <a:schemeClr val="accent3">
                  <a:lumMod val="75000"/>
                </a:schemeClr>
              </a:buClr>
              <a:buFont typeface="Arial" pitchFamily="34" charset="0"/>
              <a:buChar char="–"/>
              <a:defRPr sz="1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Clr>
                <a:schemeClr val="accent3">
                  <a:lumMod val="75000"/>
                </a:schemeClr>
              </a:buClr>
              <a:buFont typeface="Arial" pitchFamily="34" charset="0"/>
              <a:buChar char="•"/>
              <a:defRPr sz="16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Clr>
                <a:schemeClr val="accent3">
                  <a:lumMod val="75000"/>
                </a:schemeClr>
              </a:buClr>
              <a:buFont typeface="Arial" pitchFamily="34" charset="0"/>
              <a:buChar char="–"/>
              <a:defRPr sz="1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Clr>
                <a:schemeClr val="accent3">
                  <a:lumMod val="75000"/>
                </a:schemeClr>
              </a:buClr>
              <a:buFont typeface="Arial" pitchFamily="34" charset="0"/>
              <a:buChar char="»"/>
              <a:defRPr sz="1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fontAlgn="auto">
              <a:spcAft>
                <a:spcPts val="0"/>
              </a:spcAft>
              <a:buClr>
                <a:srgbClr val="9BBB59">
                  <a:lumMod val="75000"/>
                </a:srgbClr>
              </a:buClr>
              <a:defRPr/>
            </a:pPr>
            <a:endPar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0" indent="0" algn="just" fontAlgn="auto">
              <a:spcAft>
                <a:spcPts val="0"/>
              </a:spcAft>
              <a:buClr>
                <a:srgbClr val="9BBB59">
                  <a:lumMod val="75000"/>
                </a:srgbClr>
              </a:buClr>
              <a:buFont typeface="Wingdings" charset="2"/>
              <a:buNone/>
              <a:defRPr/>
            </a:pPr>
            <a:r>
              <a:rPr lang="es-E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Para llevar a cabo el ingreso al </a:t>
            </a:r>
            <a:r>
              <a:rPr lang="es-E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sistema - SARLAFT,</a:t>
            </a:r>
            <a:r>
              <a:rPr lang="es-E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es necesario tener acceso a internet. </a:t>
            </a:r>
          </a:p>
          <a:p>
            <a:pPr marL="0" indent="0" algn="just" fontAlgn="auto">
              <a:spcAft>
                <a:spcPts val="0"/>
              </a:spcAft>
              <a:buClr>
                <a:srgbClr val="9BBB59">
                  <a:lumMod val="75000"/>
                </a:srgbClr>
              </a:buClr>
              <a:buFont typeface="Wingdings" charset="2"/>
              <a:buNone/>
              <a:defRPr/>
            </a:pPr>
            <a:r>
              <a:rPr lang="es-MX"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Si es la primera vez que va a ingresar por favor tenga </a:t>
            </a:r>
            <a:r>
              <a:rPr lang="es-MX" sz="1400" b="1" u="sng"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en cuenta que primero debe registrar a la persona jurídica como usuario</a:t>
            </a:r>
            <a:r>
              <a:rPr lang="es-MX"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En este paso deberá suministrar datos básicos de la persona jurídica y crear un usuario y una contraseña, los cuales le servirán posteriormente para el ingreso al sistema – SARLAFT y diligenciar el Formulario de Información Básica FIB o actualizarlo.</a:t>
            </a:r>
          </a:p>
          <a:p>
            <a:pPr marL="0" indent="0" algn="just" fontAlgn="auto">
              <a:spcAft>
                <a:spcPts val="0"/>
              </a:spcAft>
              <a:buClr>
                <a:srgbClr val="9BBB59">
                  <a:lumMod val="75000"/>
                </a:srgbClr>
              </a:buClr>
              <a:buFont typeface="Wingdings" charset="2"/>
              <a:buNone/>
              <a:defRPr/>
            </a:pPr>
            <a:endParaRPr lang="es-MX"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0" indent="0" algn="just" fontAlgn="auto">
              <a:spcAft>
                <a:spcPts val="0"/>
              </a:spcAft>
              <a:buClr>
                <a:srgbClr val="9BBB59">
                  <a:lumMod val="75000"/>
                </a:srgbClr>
              </a:buClr>
              <a:buFont typeface="Wingdings" charset="2"/>
              <a:buNone/>
              <a:defRPr/>
            </a:pPr>
            <a:endParaRPr lang="es-MX"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0" indent="0" algn="just" fontAlgn="auto">
              <a:spcAft>
                <a:spcPts val="0"/>
              </a:spcAft>
              <a:buClr>
                <a:srgbClr val="9BBB59">
                  <a:lumMod val="75000"/>
                </a:srgbClr>
              </a:buClr>
              <a:buFont typeface="Wingdings" charset="2"/>
              <a:buNone/>
              <a:defRPr/>
            </a:pPr>
            <a:endParaRPr lang="es-ES"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0" indent="0" algn="just" fontAlgn="auto">
              <a:spcAft>
                <a:spcPts val="0"/>
              </a:spcAft>
              <a:buClr>
                <a:srgbClr val="9BBB59">
                  <a:lumMod val="75000"/>
                </a:srgbClr>
              </a:buClr>
              <a:buFont typeface="Wingdings" charset="2"/>
              <a:buNone/>
              <a:defRPr/>
            </a:pPr>
            <a:endParaRPr lang="es-ES"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0" indent="0" algn="just" fontAlgn="auto">
              <a:spcAft>
                <a:spcPts val="0"/>
              </a:spcAft>
              <a:buClr>
                <a:srgbClr val="9BBB59">
                  <a:lumMod val="75000"/>
                </a:srgbClr>
              </a:buClr>
              <a:buFont typeface="Wingdings" charset="2"/>
              <a:buNone/>
              <a:defRPr/>
            </a:pPr>
            <a:endParaRPr lang="es-ES"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0" indent="0" algn="just" fontAlgn="auto">
              <a:spcAft>
                <a:spcPts val="0"/>
              </a:spcAft>
              <a:buClr>
                <a:srgbClr val="9BBB59">
                  <a:lumMod val="75000"/>
                </a:srgbClr>
              </a:buClr>
              <a:buFont typeface="Wingdings" charset="2"/>
              <a:buNone/>
              <a:defRPr/>
            </a:pPr>
            <a:endParaRPr lang="es-ES"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0" indent="0" algn="just" fontAlgn="auto">
              <a:spcAft>
                <a:spcPts val="0"/>
              </a:spcAft>
              <a:buClr>
                <a:srgbClr val="9BBB59">
                  <a:lumMod val="75000"/>
                </a:srgbClr>
              </a:buClr>
              <a:buFont typeface="Wingdings" charset="2"/>
              <a:buNone/>
              <a:defRPr/>
            </a:pPr>
            <a:endParaRPr lang="es-ES"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0" indent="0" algn="just" fontAlgn="auto">
              <a:spcAft>
                <a:spcPts val="0"/>
              </a:spcAft>
              <a:buClr>
                <a:srgbClr val="9BBB59">
                  <a:lumMod val="75000"/>
                </a:srgbClr>
              </a:buClr>
              <a:buFont typeface="Wingdings" charset="2"/>
              <a:buNone/>
              <a:defRPr/>
            </a:pPr>
            <a:endParaRPr lang="es-ES"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0" indent="0" algn="just" fontAlgn="auto">
              <a:spcAft>
                <a:spcPts val="0"/>
              </a:spcAft>
              <a:buClr>
                <a:srgbClr val="9BBB59">
                  <a:lumMod val="75000"/>
                </a:srgbClr>
              </a:buClr>
              <a:buFont typeface="Wingdings" charset="2"/>
              <a:buNone/>
              <a:defRPr/>
            </a:pPr>
            <a:endParaRPr lang="es-ES"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0" indent="0" algn="just" fontAlgn="auto">
              <a:spcAft>
                <a:spcPts val="0"/>
              </a:spcAft>
              <a:buClr>
                <a:srgbClr val="9BBB59">
                  <a:lumMod val="75000"/>
                </a:srgbClr>
              </a:buClr>
              <a:buFont typeface="Wingdings" charset="2"/>
              <a:buNone/>
              <a:defRPr/>
            </a:pPr>
            <a:endParaRPr lang="es-ES"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0" indent="0" algn="just" fontAlgn="auto">
              <a:spcAft>
                <a:spcPts val="0"/>
              </a:spcAft>
              <a:buClr>
                <a:srgbClr val="9BBB59">
                  <a:lumMod val="75000"/>
                </a:srgbClr>
              </a:buClr>
              <a:buFont typeface="Wingdings" charset="2"/>
              <a:buNone/>
              <a:defRPr/>
            </a:pPr>
            <a:endParaRPr lang="es-ES"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0" indent="0" algn="just" fontAlgn="auto">
              <a:spcAft>
                <a:spcPts val="0"/>
              </a:spcAft>
              <a:buClr>
                <a:srgbClr val="9BBB59">
                  <a:lumMod val="75000"/>
                </a:srgbClr>
              </a:buClr>
              <a:buFont typeface="Wingdings" charset="2"/>
              <a:buNone/>
              <a:defRPr/>
            </a:pPr>
            <a:r>
              <a:rPr lang="es-E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Para registrarse por favor ingrese mediante el siguiente link:</a:t>
            </a:r>
          </a:p>
          <a:p>
            <a:pPr marL="0" indent="0" algn="just" fontAlgn="auto">
              <a:spcAft>
                <a:spcPts val="0"/>
              </a:spcAft>
              <a:buClr>
                <a:srgbClr val="9BBB59">
                  <a:lumMod val="75000"/>
                </a:srgbClr>
              </a:buClr>
              <a:buFont typeface="Wingdings" charset="2"/>
              <a:buNone/>
              <a:defRPr/>
            </a:pPr>
            <a:endPar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0" indent="0" algn="just" fontAlgn="auto">
              <a:spcAft>
                <a:spcPts val="0"/>
              </a:spcAft>
              <a:buClr>
                <a:srgbClr val="9BBB59">
                  <a:lumMod val="75000"/>
                </a:srgbClr>
              </a:buClr>
              <a:buFont typeface="Wingdings" charset="2"/>
              <a:buNone/>
              <a:defRPr/>
            </a:pPr>
            <a:r>
              <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hlinkClick r:id="rId4"/>
              </a:rPr>
              <a:t>https://apl.finagro.com.co/portal/contenidoapp.aspx?sso_app_url=https://apl.finagro.com.co/sarlaft/Default.aspx</a:t>
            </a:r>
            <a:endPar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0" indent="0" algn="just" fontAlgn="auto">
              <a:spcAft>
                <a:spcPts val="0"/>
              </a:spcAft>
              <a:buClr>
                <a:srgbClr val="9BBB59">
                  <a:lumMod val="75000"/>
                </a:srgbClr>
              </a:buClr>
              <a:buFont typeface="Wingdings" charset="2"/>
              <a:buNone/>
              <a:defRPr/>
            </a:pPr>
            <a:endPar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0" indent="0" algn="just" fontAlgn="auto">
              <a:spcAft>
                <a:spcPts val="0"/>
              </a:spcAft>
              <a:buClr>
                <a:srgbClr val="9BBB59">
                  <a:lumMod val="75000"/>
                </a:srgbClr>
              </a:buClr>
              <a:buFont typeface="Wingdings" charset="2"/>
              <a:buNone/>
              <a:defRPr/>
            </a:pPr>
            <a:endPar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0" indent="0" algn="just" fontAlgn="auto">
              <a:spcAft>
                <a:spcPts val="0"/>
              </a:spcAft>
              <a:buClr>
                <a:srgbClr val="9BBB59">
                  <a:lumMod val="75000"/>
                </a:srgbClr>
              </a:buClr>
              <a:buFont typeface="Wingdings" charset="2"/>
              <a:buNone/>
              <a:defRPr/>
            </a:pPr>
            <a:endPar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0" indent="0" algn="just" fontAlgn="auto">
              <a:spcAft>
                <a:spcPts val="0"/>
              </a:spcAft>
              <a:buClr>
                <a:srgbClr val="9BBB59">
                  <a:lumMod val="75000"/>
                </a:srgbClr>
              </a:buClr>
              <a:buFont typeface="Wingdings" charset="2"/>
              <a:buNone/>
              <a:defRPr/>
            </a:pPr>
            <a:endPar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Clr>
                <a:srgbClr val="9BBB59">
                  <a:lumMod val="75000"/>
                </a:srgbClr>
              </a:buClr>
              <a:defRPr/>
            </a:pPr>
            <a:endPar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Clr>
                <a:srgbClr val="9BBB59">
                  <a:lumMod val="75000"/>
                </a:srgbClr>
              </a:buClr>
              <a:defRPr/>
            </a:pPr>
            <a:endPar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Clr>
                <a:srgbClr val="9BBB59">
                  <a:lumMod val="75000"/>
                </a:srgbClr>
              </a:buClr>
              <a:defRPr/>
            </a:pPr>
            <a:endPar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Imagen 2">
            <a:extLst>
              <a:ext uri="{FF2B5EF4-FFF2-40B4-BE49-F238E27FC236}">
                <a16:creationId xmlns:a16="http://schemas.microsoft.com/office/drawing/2014/main" id="{1A8FBBF9-E76D-79B8-EC3B-1EF828D803A9}"/>
              </a:ext>
            </a:extLst>
          </p:cNvPr>
          <p:cNvPicPr>
            <a:picLocks noChangeAspect="1"/>
          </p:cNvPicPr>
          <p:nvPr/>
        </p:nvPicPr>
        <p:blipFill>
          <a:blip r:embed="rId5"/>
          <a:stretch>
            <a:fillRect/>
          </a:stretch>
        </p:blipFill>
        <p:spPr>
          <a:xfrm>
            <a:off x="6096000" y="3063178"/>
            <a:ext cx="5134692" cy="2753109"/>
          </a:xfrm>
          <a:prstGeom prst="rect">
            <a:avLst/>
          </a:prstGeom>
        </p:spPr>
      </p:pic>
    </p:spTree>
    <p:extLst>
      <p:ext uri="{BB962C8B-B14F-4D97-AF65-F5344CB8AC3E}">
        <p14:creationId xmlns:p14="http://schemas.microsoft.com/office/powerpoint/2010/main" val="1048276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178EB973-F79B-EC4C-90B1-DC7935817FAE}"/>
              </a:ext>
            </a:extLst>
          </p:cNvPr>
          <p:cNvGrpSpPr/>
          <p:nvPr/>
        </p:nvGrpSpPr>
        <p:grpSpPr>
          <a:xfrm>
            <a:off x="0" y="628777"/>
            <a:ext cx="5735960" cy="496800"/>
            <a:chOff x="-244342" y="1793123"/>
            <a:chExt cx="4643759" cy="496800"/>
          </a:xfrm>
          <a:solidFill>
            <a:srgbClr val="35AFC8"/>
          </a:solidFill>
        </p:grpSpPr>
        <p:sp>
          <p:nvSpPr>
            <p:cNvPr id="9" name="Elipse 8">
              <a:extLst>
                <a:ext uri="{FF2B5EF4-FFF2-40B4-BE49-F238E27FC236}">
                  <a16:creationId xmlns:a16="http://schemas.microsoft.com/office/drawing/2014/main" id="{522FBE91-DEA9-1C41-9655-DE8EE88D1F4A}"/>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Rectángulo 10">
              <a:extLst>
                <a:ext uri="{FF2B5EF4-FFF2-40B4-BE49-F238E27FC236}">
                  <a16:creationId xmlns:a16="http://schemas.microsoft.com/office/drawing/2014/main" id="{30C23CD5-1ED2-D043-B6D5-A917474AFA34}"/>
                </a:ext>
              </a:extLst>
            </p:cNvPr>
            <p:cNvSpPr/>
            <p:nvPr/>
          </p:nvSpPr>
          <p:spPr>
            <a:xfrm>
              <a:off x="-244342" y="1793123"/>
              <a:ext cx="4396126"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2" name="Título 1">
            <a:extLst>
              <a:ext uri="{FF2B5EF4-FFF2-40B4-BE49-F238E27FC236}">
                <a16:creationId xmlns:a16="http://schemas.microsoft.com/office/drawing/2014/main" id="{D7339E38-7FD7-5D4E-BBA2-ABA760080D2A}"/>
              </a:ext>
            </a:extLst>
          </p:cNvPr>
          <p:cNvSpPr txBox="1">
            <a:spLocks/>
          </p:cNvSpPr>
          <p:nvPr/>
        </p:nvSpPr>
        <p:spPr>
          <a:xfrm>
            <a:off x="411086" y="626457"/>
            <a:ext cx="4878699"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Registro en el sistema</a:t>
            </a:r>
          </a:p>
        </p:txBody>
      </p:sp>
      <p:sp>
        <p:nvSpPr>
          <p:cNvPr id="32" name="Título 1">
            <a:extLst>
              <a:ext uri="{FF2B5EF4-FFF2-40B4-BE49-F238E27FC236}">
                <a16:creationId xmlns:a16="http://schemas.microsoft.com/office/drawing/2014/main" id="{371C6EB3-BC72-0145-A160-C75C2E094F62}"/>
              </a:ext>
            </a:extLst>
          </p:cNvPr>
          <p:cNvSpPr txBox="1">
            <a:spLocks/>
          </p:cNvSpPr>
          <p:nvPr/>
        </p:nvSpPr>
        <p:spPr>
          <a:xfrm>
            <a:off x="421496" y="1219619"/>
            <a:ext cx="8626832"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b="0" dirty="0">
                <a:solidFill>
                  <a:srgbClr val="35AFC8"/>
                </a:solidFill>
                <a:latin typeface="Arial" panose="020B0604020202020204" pitchFamily="34" charset="0"/>
                <a:ea typeface="ＭＳ Ｐゴシック" pitchFamily="4" charset="-128"/>
                <a:cs typeface="Arial" panose="020B0604020202020204" pitchFamily="34" charset="0"/>
              </a:rPr>
              <a:t>Usuario y Contraseña </a:t>
            </a:r>
            <a:r>
              <a:rPr lang="es-ES" sz="3000" dirty="0">
                <a:solidFill>
                  <a:srgbClr val="35AFC8"/>
                </a:solidFill>
                <a:latin typeface="Arial" panose="020B0604020202020204" pitchFamily="34" charset="0"/>
                <a:ea typeface="ＭＳ Ｐゴシック" pitchFamily="4" charset="-128"/>
                <a:cs typeface="Arial" panose="020B0604020202020204" pitchFamily="34" charset="0"/>
              </a:rPr>
              <a:t>PERSONA NATURAL</a:t>
            </a:r>
          </a:p>
        </p:txBody>
      </p:sp>
      <p:sp>
        <p:nvSpPr>
          <p:cNvPr id="35" name="Rectángulo 34">
            <a:extLst>
              <a:ext uri="{FF2B5EF4-FFF2-40B4-BE49-F238E27FC236}">
                <a16:creationId xmlns:a16="http://schemas.microsoft.com/office/drawing/2014/main" id="{9C5602FB-7E99-314E-8BD1-5E1D8BA5E903}"/>
              </a:ext>
            </a:extLst>
          </p:cNvPr>
          <p:cNvSpPr/>
          <p:nvPr/>
        </p:nvSpPr>
        <p:spPr>
          <a:xfrm>
            <a:off x="455742" y="1745708"/>
            <a:ext cx="4237831" cy="45719"/>
          </a:xfrm>
          <a:prstGeom prst="rect">
            <a:avLst/>
          </a:prstGeom>
          <a:solidFill>
            <a:srgbClr val="35AF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Rectángulo 26">
            <a:extLst>
              <a:ext uri="{FF2B5EF4-FFF2-40B4-BE49-F238E27FC236}">
                <a16:creationId xmlns:a16="http://schemas.microsoft.com/office/drawing/2014/main" id="{1E72CE07-65F7-8A4F-9064-A2FB30BA9994}"/>
              </a:ext>
            </a:extLst>
          </p:cNvPr>
          <p:cNvSpPr/>
          <p:nvPr/>
        </p:nvSpPr>
        <p:spPr>
          <a:xfrm>
            <a:off x="12396392" y="1860006"/>
            <a:ext cx="429597" cy="569318"/>
          </a:xfrm>
          <a:prstGeom prst="rect">
            <a:avLst/>
          </a:prstGeom>
          <a:solidFill>
            <a:srgbClr val="CAD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Rectángulo 28">
            <a:extLst>
              <a:ext uri="{FF2B5EF4-FFF2-40B4-BE49-F238E27FC236}">
                <a16:creationId xmlns:a16="http://schemas.microsoft.com/office/drawing/2014/main" id="{610AA28B-7855-B64E-9976-C72FA210D279}"/>
              </a:ext>
            </a:extLst>
          </p:cNvPr>
          <p:cNvSpPr/>
          <p:nvPr/>
        </p:nvSpPr>
        <p:spPr>
          <a:xfrm>
            <a:off x="12399840" y="2493860"/>
            <a:ext cx="429597" cy="569318"/>
          </a:xfrm>
          <a:prstGeom prst="rect">
            <a:avLst/>
          </a:prstGeom>
          <a:solidFill>
            <a:srgbClr val="799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29">
            <a:extLst>
              <a:ext uri="{FF2B5EF4-FFF2-40B4-BE49-F238E27FC236}">
                <a16:creationId xmlns:a16="http://schemas.microsoft.com/office/drawing/2014/main" id="{894A6B9B-5442-DE47-88EE-2F445473A302}"/>
              </a:ext>
            </a:extLst>
          </p:cNvPr>
          <p:cNvSpPr/>
          <p:nvPr/>
        </p:nvSpPr>
        <p:spPr>
          <a:xfrm>
            <a:off x="12396392" y="3123689"/>
            <a:ext cx="429597" cy="569318"/>
          </a:xfrm>
          <a:prstGeom prst="rect">
            <a:avLst/>
          </a:prstGeom>
          <a:solidFill>
            <a:srgbClr val="B3B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Rectángulo 35">
            <a:extLst>
              <a:ext uri="{FF2B5EF4-FFF2-40B4-BE49-F238E27FC236}">
                <a16:creationId xmlns:a16="http://schemas.microsoft.com/office/drawing/2014/main" id="{5B4380CF-2362-A840-8643-B243BB57A727}"/>
              </a:ext>
            </a:extLst>
          </p:cNvPr>
          <p:cNvSpPr/>
          <p:nvPr/>
        </p:nvSpPr>
        <p:spPr>
          <a:xfrm>
            <a:off x="12396392" y="3753518"/>
            <a:ext cx="429597" cy="569318"/>
          </a:xfrm>
          <a:prstGeom prst="rect">
            <a:avLst/>
          </a:prstGeom>
          <a:solidFill>
            <a:srgbClr val="F7B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36">
            <a:extLst>
              <a:ext uri="{FF2B5EF4-FFF2-40B4-BE49-F238E27FC236}">
                <a16:creationId xmlns:a16="http://schemas.microsoft.com/office/drawing/2014/main" id="{870573CB-3588-C44A-8792-AA73855FE1F6}"/>
              </a:ext>
            </a:extLst>
          </p:cNvPr>
          <p:cNvSpPr/>
          <p:nvPr/>
        </p:nvSpPr>
        <p:spPr>
          <a:xfrm>
            <a:off x="12396392" y="4383347"/>
            <a:ext cx="429597" cy="569318"/>
          </a:xfrm>
          <a:prstGeom prst="rect">
            <a:avLst/>
          </a:prstGeom>
          <a:solidFill>
            <a:srgbClr val="35AF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8" name="Rectángulo 37">
            <a:extLst>
              <a:ext uri="{FF2B5EF4-FFF2-40B4-BE49-F238E27FC236}">
                <a16:creationId xmlns:a16="http://schemas.microsoft.com/office/drawing/2014/main" id="{80B4CC19-69A6-934C-9764-A35A8E9EF4AB}"/>
              </a:ext>
            </a:extLst>
          </p:cNvPr>
          <p:cNvSpPr/>
          <p:nvPr/>
        </p:nvSpPr>
        <p:spPr>
          <a:xfrm>
            <a:off x="12396392" y="5013176"/>
            <a:ext cx="429597" cy="569318"/>
          </a:xfrm>
          <a:prstGeom prst="rect">
            <a:avLst/>
          </a:prstGeom>
          <a:solidFill>
            <a:srgbClr val="46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2 Marcador de contenido">
            <a:extLst>
              <a:ext uri="{FF2B5EF4-FFF2-40B4-BE49-F238E27FC236}">
                <a16:creationId xmlns:a16="http://schemas.microsoft.com/office/drawing/2014/main" id="{209C855D-67F7-3255-6D08-E3CE26B46CE6}"/>
              </a:ext>
            </a:extLst>
          </p:cNvPr>
          <p:cNvSpPr txBox="1">
            <a:spLocks/>
          </p:cNvSpPr>
          <p:nvPr/>
        </p:nvSpPr>
        <p:spPr>
          <a:xfrm>
            <a:off x="299356" y="1876327"/>
            <a:ext cx="11593288" cy="2275210"/>
          </a:xfrm>
          <a:prstGeom prst="rect">
            <a:avLst/>
          </a:prstGeom>
        </p:spPr>
        <p:txBody>
          <a:bodyPr>
            <a:noAutofit/>
          </a:bodyPr>
          <a:lstStyle>
            <a:lvl1pPr marL="342900" indent="-342900" algn="l" defTabSz="914400" rtl="0" eaLnBrk="1" latinLnBrk="0" hangingPunct="1">
              <a:spcBef>
                <a:spcPct val="20000"/>
              </a:spcBef>
              <a:buClr>
                <a:schemeClr val="accent3">
                  <a:lumMod val="75000"/>
                </a:schemeClr>
              </a:buClr>
              <a:buFont typeface="Wingdings" charset="2"/>
              <a:buChar char="Ø"/>
              <a:defRPr sz="21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Clr>
                <a:schemeClr val="accent3">
                  <a:lumMod val="75000"/>
                </a:schemeClr>
              </a:buClr>
              <a:buFont typeface="Arial" pitchFamily="34" charset="0"/>
              <a:buChar char="–"/>
              <a:defRPr sz="1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Clr>
                <a:schemeClr val="accent3">
                  <a:lumMod val="75000"/>
                </a:schemeClr>
              </a:buClr>
              <a:buFont typeface="Arial" pitchFamily="34" charset="0"/>
              <a:buChar char="•"/>
              <a:defRPr sz="16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Clr>
                <a:schemeClr val="accent3">
                  <a:lumMod val="75000"/>
                </a:schemeClr>
              </a:buClr>
              <a:buFont typeface="Arial" pitchFamily="34" charset="0"/>
              <a:buChar char="–"/>
              <a:defRPr sz="1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Clr>
                <a:schemeClr val="accent3">
                  <a:lumMod val="75000"/>
                </a:schemeClr>
              </a:buClr>
              <a:buFont typeface="Arial" pitchFamily="34" charset="0"/>
              <a:buChar char="»"/>
              <a:defRPr sz="1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fontAlgn="auto">
              <a:spcAft>
                <a:spcPts val="0"/>
              </a:spcAft>
              <a:buClr>
                <a:srgbClr val="9BBB59">
                  <a:lumMod val="75000"/>
                </a:srgbClr>
              </a:buClr>
              <a:defRPr/>
            </a:pPr>
            <a:endPar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0" indent="0" algn="just" fontAlgn="auto">
              <a:spcAft>
                <a:spcPts val="0"/>
              </a:spcAft>
              <a:buClr>
                <a:srgbClr val="9BBB59">
                  <a:lumMod val="75000"/>
                </a:srgbClr>
              </a:buClr>
              <a:buFont typeface="Wingdings" charset="2"/>
              <a:buNone/>
              <a:defRPr/>
            </a:pPr>
            <a:r>
              <a:rPr lang="es-E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Para llevar a cabo el ingreso al </a:t>
            </a:r>
            <a:r>
              <a:rPr lang="es-E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sistema - SARLAFT,</a:t>
            </a:r>
            <a:r>
              <a:rPr lang="es-E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es necesario tener acceso a internet. </a:t>
            </a:r>
            <a:endParaRPr lang="es-E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fontAlgn="auto">
              <a:spcAft>
                <a:spcPts val="0"/>
              </a:spcAft>
              <a:buClr>
                <a:srgbClr val="9BBB59">
                  <a:lumMod val="75000"/>
                </a:srgbClr>
              </a:buClr>
              <a:buFont typeface="Wingdings" charset="2"/>
              <a:buNone/>
              <a:defRPr/>
            </a:pPr>
            <a:endParaRPr lang="es-MX"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buClr>
                <a:srgbClr val="9BBB59">
                  <a:lumMod val="75000"/>
                </a:srgbClr>
              </a:buClr>
              <a:buNone/>
              <a:defRPr/>
            </a:pPr>
            <a:r>
              <a:rPr lang="es-E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Si es la primera vez que va a ingresar por favor tenga </a:t>
            </a:r>
            <a:r>
              <a:rPr lang="es-E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en cuenta que primero debe registrarse como usuario, para lo cual deberá suministrar datos básicos de la persona natural y crear un usuario y una contraseña</a:t>
            </a:r>
            <a:r>
              <a:rPr lang="es-E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los cuales le servirán posteriormente para el ingreso al </a:t>
            </a:r>
            <a:r>
              <a:rPr lang="es-E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sistema – SARLAFT</a:t>
            </a:r>
            <a:r>
              <a:rPr lang="es-E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y diligenciar el Formulario de Información Básica FIB o actualizarlo.</a:t>
            </a:r>
          </a:p>
          <a:p>
            <a:pPr marL="0" indent="0" algn="just" fontAlgn="auto">
              <a:spcAft>
                <a:spcPts val="0"/>
              </a:spcAft>
              <a:buClr>
                <a:srgbClr val="9BBB59">
                  <a:lumMod val="75000"/>
                </a:srgbClr>
              </a:buClr>
              <a:buFont typeface="Wingdings" charset="2"/>
              <a:buNone/>
              <a:defRPr/>
            </a:pPr>
            <a:endParaRPr lang="es-E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fontAlgn="auto">
              <a:spcAft>
                <a:spcPts val="0"/>
              </a:spcAft>
              <a:buClr>
                <a:srgbClr val="9BBB59">
                  <a:lumMod val="75000"/>
                </a:srgbClr>
              </a:buClr>
              <a:buFont typeface="Wingdings" charset="2"/>
              <a:buNone/>
              <a:defRPr/>
            </a:pPr>
            <a:r>
              <a:rPr lang="es-E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Para registrarse por favor ingrese mediante el siguiente link: </a:t>
            </a:r>
            <a:endPar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0" indent="0">
              <a:buClr>
                <a:srgbClr val="9BBB59">
                  <a:lumMod val="75000"/>
                </a:srgbClr>
              </a:buClr>
              <a:buNone/>
              <a:defRPr/>
            </a:pPr>
            <a:r>
              <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hlinkClick r:id="rId4"/>
              </a:rPr>
              <a:t>https://apl.finagro.com.co/portal/contenidoapp.aspx?sso_app_url=https://apl.finagro.com.co/sarlaft/Default.aspx</a:t>
            </a:r>
            <a:endPar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Clr>
                <a:srgbClr val="9BBB59">
                  <a:lumMod val="75000"/>
                </a:srgbClr>
              </a:buClr>
              <a:defRPr/>
            </a:pPr>
            <a:endPar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Clr>
                <a:srgbClr val="9BBB59">
                  <a:lumMod val="75000"/>
                </a:srgbClr>
              </a:buClr>
              <a:defRPr/>
            </a:pPr>
            <a:endPar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a:buClr>
                <a:srgbClr val="9BBB59">
                  <a:lumMod val="75000"/>
                </a:srgbClr>
              </a:buClr>
              <a:defRPr/>
            </a:pPr>
            <a:endPar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hlinkClick r:id="rId4"/>
            </a:endParaRPr>
          </a:p>
          <a:p>
            <a:pPr>
              <a:buClr>
                <a:srgbClr val="9BBB59">
                  <a:lumMod val="75000"/>
                </a:srgbClr>
              </a:buClr>
              <a:defRPr/>
            </a:pPr>
            <a:endPar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hlinkClick r:id="rId4"/>
            </a:endParaRPr>
          </a:p>
          <a:p>
            <a:pPr fontAlgn="auto">
              <a:spcAft>
                <a:spcPts val="0"/>
              </a:spcAft>
              <a:buClr>
                <a:srgbClr val="9BBB59">
                  <a:lumMod val="75000"/>
                </a:srgbClr>
              </a:buClr>
              <a:defRPr/>
            </a:pPr>
            <a:endPar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Imagen 2">
            <a:extLst>
              <a:ext uri="{FF2B5EF4-FFF2-40B4-BE49-F238E27FC236}">
                <a16:creationId xmlns:a16="http://schemas.microsoft.com/office/drawing/2014/main" id="{8713A3D3-3B7F-3E77-FED8-CA1941F60E06}"/>
              </a:ext>
            </a:extLst>
          </p:cNvPr>
          <p:cNvPicPr>
            <a:picLocks noChangeAspect="1"/>
          </p:cNvPicPr>
          <p:nvPr/>
        </p:nvPicPr>
        <p:blipFill>
          <a:blip r:embed="rId5"/>
          <a:stretch>
            <a:fillRect/>
          </a:stretch>
        </p:blipFill>
        <p:spPr>
          <a:xfrm>
            <a:off x="4455324" y="4093513"/>
            <a:ext cx="4284647" cy="2548694"/>
          </a:xfrm>
          <a:prstGeom prst="rect">
            <a:avLst/>
          </a:prstGeom>
        </p:spPr>
      </p:pic>
    </p:spTree>
    <p:extLst>
      <p:ext uri="{BB962C8B-B14F-4D97-AF65-F5344CB8AC3E}">
        <p14:creationId xmlns:p14="http://schemas.microsoft.com/office/powerpoint/2010/main" val="2504978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B82AA03-C03A-B044-992C-F7CE0F240D50}"/>
              </a:ext>
            </a:extLst>
          </p:cNvPr>
          <p:cNvSpPr/>
          <p:nvPr/>
        </p:nvSpPr>
        <p:spPr>
          <a:xfrm>
            <a:off x="12396392" y="1860006"/>
            <a:ext cx="429597" cy="569318"/>
          </a:xfrm>
          <a:prstGeom prst="rect">
            <a:avLst/>
          </a:prstGeom>
          <a:solidFill>
            <a:srgbClr val="CAD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ángulo 13">
            <a:extLst>
              <a:ext uri="{FF2B5EF4-FFF2-40B4-BE49-F238E27FC236}">
                <a16:creationId xmlns:a16="http://schemas.microsoft.com/office/drawing/2014/main" id="{731B3A55-A6EB-E844-9B87-FD3725D999A2}"/>
              </a:ext>
            </a:extLst>
          </p:cNvPr>
          <p:cNvSpPr/>
          <p:nvPr/>
        </p:nvSpPr>
        <p:spPr>
          <a:xfrm>
            <a:off x="12399840" y="2493860"/>
            <a:ext cx="429597" cy="569318"/>
          </a:xfrm>
          <a:prstGeom prst="rect">
            <a:avLst/>
          </a:prstGeom>
          <a:solidFill>
            <a:srgbClr val="799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Rectángulo 14">
            <a:extLst>
              <a:ext uri="{FF2B5EF4-FFF2-40B4-BE49-F238E27FC236}">
                <a16:creationId xmlns:a16="http://schemas.microsoft.com/office/drawing/2014/main" id="{1C5D6FD8-2842-844D-97AE-CDF7C5906C08}"/>
              </a:ext>
            </a:extLst>
          </p:cNvPr>
          <p:cNvSpPr/>
          <p:nvPr/>
        </p:nvSpPr>
        <p:spPr>
          <a:xfrm>
            <a:off x="12396392" y="3123689"/>
            <a:ext cx="429597" cy="569318"/>
          </a:xfrm>
          <a:prstGeom prst="rect">
            <a:avLst/>
          </a:prstGeom>
          <a:solidFill>
            <a:srgbClr val="B3B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15">
            <a:extLst>
              <a:ext uri="{FF2B5EF4-FFF2-40B4-BE49-F238E27FC236}">
                <a16:creationId xmlns:a16="http://schemas.microsoft.com/office/drawing/2014/main" id="{6B47C2E1-21C7-A04A-9734-1ED30D66993B}"/>
              </a:ext>
            </a:extLst>
          </p:cNvPr>
          <p:cNvSpPr/>
          <p:nvPr/>
        </p:nvSpPr>
        <p:spPr>
          <a:xfrm>
            <a:off x="12396392" y="3753518"/>
            <a:ext cx="429597" cy="569318"/>
          </a:xfrm>
          <a:prstGeom prst="rect">
            <a:avLst/>
          </a:prstGeom>
          <a:solidFill>
            <a:srgbClr val="F7B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17">
            <a:extLst>
              <a:ext uri="{FF2B5EF4-FFF2-40B4-BE49-F238E27FC236}">
                <a16:creationId xmlns:a16="http://schemas.microsoft.com/office/drawing/2014/main" id="{4BD31875-39C5-ED48-942F-E53AB642270A}"/>
              </a:ext>
            </a:extLst>
          </p:cNvPr>
          <p:cNvSpPr/>
          <p:nvPr/>
        </p:nvSpPr>
        <p:spPr>
          <a:xfrm>
            <a:off x="12396392" y="4383347"/>
            <a:ext cx="429597" cy="569318"/>
          </a:xfrm>
          <a:prstGeom prst="rect">
            <a:avLst/>
          </a:prstGeom>
          <a:solidFill>
            <a:srgbClr val="35AF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22">
            <a:extLst>
              <a:ext uri="{FF2B5EF4-FFF2-40B4-BE49-F238E27FC236}">
                <a16:creationId xmlns:a16="http://schemas.microsoft.com/office/drawing/2014/main" id="{C04E3AFD-C062-9446-B36C-080CB7BEDE22}"/>
              </a:ext>
            </a:extLst>
          </p:cNvPr>
          <p:cNvSpPr/>
          <p:nvPr/>
        </p:nvSpPr>
        <p:spPr>
          <a:xfrm>
            <a:off x="12396392" y="5013176"/>
            <a:ext cx="429597" cy="569318"/>
          </a:xfrm>
          <a:prstGeom prst="rect">
            <a:avLst/>
          </a:prstGeom>
          <a:solidFill>
            <a:srgbClr val="46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Título 1">
            <a:extLst>
              <a:ext uri="{FF2B5EF4-FFF2-40B4-BE49-F238E27FC236}">
                <a16:creationId xmlns:a16="http://schemas.microsoft.com/office/drawing/2014/main" id="{D7339E38-7FD7-5D4E-BBA2-ABA760080D2A}"/>
              </a:ext>
            </a:extLst>
          </p:cNvPr>
          <p:cNvSpPr txBox="1">
            <a:spLocks/>
          </p:cNvSpPr>
          <p:nvPr/>
        </p:nvSpPr>
        <p:spPr>
          <a:xfrm>
            <a:off x="6630986" y="2824484"/>
            <a:ext cx="4752528" cy="36678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r"/>
            <a:r>
              <a:rPr lang="es-ES" dirty="0">
                <a:solidFill>
                  <a:schemeClr val="bg1"/>
                </a:solidFill>
                <a:latin typeface="Arial" panose="020B0604020202020204" pitchFamily="34" charset="0"/>
                <a:ea typeface="ＭＳ Ｐゴシック" pitchFamily="4" charset="-128"/>
                <a:cs typeface="Arial" panose="020B0604020202020204" pitchFamily="34" charset="0"/>
              </a:rPr>
              <a:t>Ingreso al sistema</a:t>
            </a:r>
            <a:endParaRPr lang="es-ES_tradnl" dirty="0">
              <a:solidFill>
                <a:schemeClr val="bg1"/>
              </a:solidFill>
              <a:latin typeface="Arial" panose="020B0604020202020204" pitchFamily="34" charset="0"/>
              <a:ea typeface="ＭＳ Ｐゴシック" pitchFamily="4" charset="-128"/>
              <a:cs typeface="Arial" panose="020B0604020202020204" pitchFamily="34" charset="0"/>
            </a:endParaRPr>
          </a:p>
        </p:txBody>
      </p:sp>
      <p:sp>
        <p:nvSpPr>
          <p:cNvPr id="40" name="Título 1">
            <a:extLst>
              <a:ext uri="{FF2B5EF4-FFF2-40B4-BE49-F238E27FC236}">
                <a16:creationId xmlns:a16="http://schemas.microsoft.com/office/drawing/2014/main" id="{2F4C232A-8233-9B42-BAA3-A213728BB7A4}"/>
              </a:ext>
            </a:extLst>
          </p:cNvPr>
          <p:cNvSpPr txBox="1">
            <a:spLocks/>
          </p:cNvSpPr>
          <p:nvPr/>
        </p:nvSpPr>
        <p:spPr>
          <a:xfrm>
            <a:off x="9490543" y="2207051"/>
            <a:ext cx="1892971" cy="3321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_tradnl" sz="2000" b="1" dirty="0">
                <a:solidFill>
                  <a:schemeClr val="bg1"/>
                </a:solidFill>
                <a:latin typeface="Arial" panose="020B0604020202020204" pitchFamily="34" charset="0"/>
                <a:ea typeface="ＭＳ Ｐゴシック" pitchFamily="4" charset="-128"/>
                <a:cs typeface="Arial" panose="020B0604020202020204" pitchFamily="34" charset="0"/>
              </a:rPr>
              <a:t>Capítulo 4</a:t>
            </a:r>
          </a:p>
        </p:txBody>
      </p:sp>
      <p:cxnSp>
        <p:nvCxnSpPr>
          <p:cNvPr id="42" name="Conector recto 41">
            <a:extLst>
              <a:ext uri="{FF2B5EF4-FFF2-40B4-BE49-F238E27FC236}">
                <a16:creationId xmlns:a16="http://schemas.microsoft.com/office/drawing/2014/main" id="{12A183BF-55AA-8240-88A2-08AD0FD7970B}"/>
              </a:ext>
            </a:extLst>
          </p:cNvPr>
          <p:cNvCxnSpPr>
            <a:cxnSpLocks/>
          </p:cNvCxnSpPr>
          <p:nvPr/>
        </p:nvCxnSpPr>
        <p:spPr>
          <a:xfrm>
            <a:off x="9941172" y="2580741"/>
            <a:ext cx="22508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793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83A53EE9-4B71-B341-BDFB-B6FE1D13AB75}"/>
              </a:ext>
            </a:extLst>
          </p:cNvPr>
          <p:cNvGrpSpPr/>
          <p:nvPr/>
        </p:nvGrpSpPr>
        <p:grpSpPr>
          <a:xfrm rot="10800000">
            <a:off x="6384032" y="870310"/>
            <a:ext cx="5807968" cy="496800"/>
            <a:chOff x="-244342" y="1793123"/>
            <a:chExt cx="4643759" cy="496800"/>
          </a:xfrm>
          <a:solidFill>
            <a:srgbClr val="CADC2C"/>
          </a:solidFill>
        </p:grpSpPr>
        <p:sp>
          <p:nvSpPr>
            <p:cNvPr id="4" name="Elipse 3">
              <a:extLst>
                <a:ext uri="{FF2B5EF4-FFF2-40B4-BE49-F238E27FC236}">
                  <a16:creationId xmlns:a16="http://schemas.microsoft.com/office/drawing/2014/main" id="{D0C171F9-2797-E443-820B-1E35C54B4C11}"/>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59ABD4EE-079B-6B4B-A269-FE1E90B573A9}"/>
                </a:ext>
              </a:extLst>
            </p:cNvPr>
            <p:cNvSpPr/>
            <p:nvPr/>
          </p:nvSpPr>
          <p:spPr>
            <a:xfrm>
              <a:off x="-244342" y="1793123"/>
              <a:ext cx="4396126"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6" name="Título 1">
            <a:extLst>
              <a:ext uri="{FF2B5EF4-FFF2-40B4-BE49-F238E27FC236}">
                <a16:creationId xmlns:a16="http://schemas.microsoft.com/office/drawing/2014/main" id="{4E21B7D3-AEDB-C449-9240-6D9E4B9F25C1}"/>
              </a:ext>
            </a:extLst>
          </p:cNvPr>
          <p:cNvSpPr txBox="1">
            <a:spLocks/>
          </p:cNvSpPr>
          <p:nvPr/>
        </p:nvSpPr>
        <p:spPr>
          <a:xfrm>
            <a:off x="7003464" y="870310"/>
            <a:ext cx="4764514"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Ingresar al Sistema</a:t>
            </a:r>
          </a:p>
        </p:txBody>
      </p:sp>
      <p:sp>
        <p:nvSpPr>
          <p:cNvPr id="10" name="CuadroTexto 9">
            <a:extLst>
              <a:ext uri="{FF2B5EF4-FFF2-40B4-BE49-F238E27FC236}">
                <a16:creationId xmlns:a16="http://schemas.microsoft.com/office/drawing/2014/main" id="{A4006C10-A3E6-69C2-FC7B-80747F89D698}"/>
              </a:ext>
            </a:extLst>
          </p:cNvPr>
          <p:cNvSpPr txBox="1"/>
          <p:nvPr/>
        </p:nvSpPr>
        <p:spPr>
          <a:xfrm>
            <a:off x="407368" y="1556792"/>
            <a:ext cx="6098720" cy="738664"/>
          </a:xfrm>
          <a:prstGeom prst="rect">
            <a:avLst/>
          </a:prstGeom>
          <a:noFill/>
        </p:spPr>
        <p:txBody>
          <a:bodyPr wrap="square">
            <a:spAutoFit/>
          </a:bodyPr>
          <a:lstStyle/>
          <a:p>
            <a:pPr algn="just" defTabSz="914400" eaLnBrk="1" hangingPunct="1">
              <a:buClr>
                <a:srgbClr val="77933C"/>
              </a:buClr>
              <a:buFont typeface="Wingdings" panose="05000000000000000000" pitchFamily="2" charset="2"/>
              <a:buNone/>
            </a:pPr>
            <a:r>
              <a:rPr lang="es-ES" alt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Para ingresar al sistema podrá hacerlo a través de:</a:t>
            </a:r>
          </a:p>
          <a:p>
            <a:pPr algn="just" defTabSz="914400" eaLnBrk="1" hangingPunct="1">
              <a:buClr>
                <a:srgbClr val="77933C"/>
              </a:buClr>
              <a:buFont typeface="Wingdings" panose="05000000000000000000" pitchFamily="2" charset="2"/>
              <a:buNone/>
            </a:pPr>
            <a:endParaRPr lang="es-ES" alt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just" defTabSz="914400" eaLnBrk="1" hangingPunct="1">
              <a:buClr>
                <a:srgbClr val="77933C"/>
              </a:buClr>
              <a:buFont typeface="Wingdings" panose="05000000000000000000" pitchFamily="2" charset="2"/>
              <a:buNone/>
            </a:pPr>
            <a:r>
              <a:rPr lang="es-ES" alt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1. Desde el link “Por favor autentíquese </a:t>
            </a:r>
            <a:r>
              <a:rPr lang="es-ES" alt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aquí</a:t>
            </a:r>
            <a:r>
              <a:rPr lang="es-ES" alt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es-CO" alt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Imagen 11">
            <a:extLst>
              <a:ext uri="{FF2B5EF4-FFF2-40B4-BE49-F238E27FC236}">
                <a16:creationId xmlns:a16="http://schemas.microsoft.com/office/drawing/2014/main" id="{34BFF3C1-697D-3725-5569-DA4C9E7C6E5B}"/>
              </a:ext>
            </a:extLst>
          </p:cNvPr>
          <p:cNvPicPr>
            <a:picLocks noChangeAspect="1"/>
          </p:cNvPicPr>
          <p:nvPr/>
        </p:nvPicPr>
        <p:blipFill>
          <a:blip r:embed="rId3"/>
          <a:stretch>
            <a:fillRect/>
          </a:stretch>
        </p:blipFill>
        <p:spPr>
          <a:xfrm>
            <a:off x="2439283" y="2295456"/>
            <a:ext cx="9128362" cy="4119297"/>
          </a:xfrm>
          <a:prstGeom prst="rect">
            <a:avLst/>
          </a:prstGeom>
        </p:spPr>
      </p:pic>
      <p:sp>
        <p:nvSpPr>
          <p:cNvPr id="13" name="Rectángulo 12">
            <a:extLst>
              <a:ext uri="{FF2B5EF4-FFF2-40B4-BE49-F238E27FC236}">
                <a16:creationId xmlns:a16="http://schemas.microsoft.com/office/drawing/2014/main" id="{024DAE32-A277-40E5-E324-B0DEDF1AF1AF}"/>
              </a:ext>
            </a:extLst>
          </p:cNvPr>
          <p:cNvSpPr/>
          <p:nvPr/>
        </p:nvSpPr>
        <p:spPr>
          <a:xfrm>
            <a:off x="8040216" y="3429000"/>
            <a:ext cx="504056" cy="216024"/>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CuadroTexto 14">
            <a:extLst>
              <a:ext uri="{FF2B5EF4-FFF2-40B4-BE49-F238E27FC236}">
                <a16:creationId xmlns:a16="http://schemas.microsoft.com/office/drawing/2014/main" id="{E4218248-6515-B263-F563-D66717924107}"/>
              </a:ext>
            </a:extLst>
          </p:cNvPr>
          <p:cNvSpPr txBox="1"/>
          <p:nvPr/>
        </p:nvSpPr>
        <p:spPr>
          <a:xfrm>
            <a:off x="263352" y="4562544"/>
            <a:ext cx="3600400" cy="738664"/>
          </a:xfrm>
          <a:prstGeom prst="rect">
            <a:avLst/>
          </a:prstGeom>
          <a:noFill/>
        </p:spPr>
        <p:txBody>
          <a:bodyPr wrap="square">
            <a:spAutoFit/>
          </a:bodyPr>
          <a:lstStyle/>
          <a:p>
            <a:pPr algn="just" defTabSz="914400" eaLnBrk="1" hangingPunct="1">
              <a:buClr>
                <a:srgbClr val="77933C"/>
              </a:buClr>
              <a:buFont typeface="Wingdings" panose="05000000000000000000" pitchFamily="2" charset="2"/>
              <a:buNone/>
            </a:pPr>
            <a:r>
              <a:rPr lang="es-CO" alt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Paso seguido el sistema le generará la</a:t>
            </a:r>
          </a:p>
          <a:p>
            <a:pPr algn="just" defTabSz="914400" eaLnBrk="1" hangingPunct="1">
              <a:buClr>
                <a:srgbClr val="77933C"/>
              </a:buClr>
              <a:buFont typeface="Wingdings" panose="05000000000000000000" pitchFamily="2" charset="2"/>
              <a:buNone/>
            </a:pPr>
            <a:r>
              <a:rPr lang="es-CO" alt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siguiente pantalla, para que registre el</a:t>
            </a:r>
          </a:p>
          <a:p>
            <a:pPr algn="just" defTabSz="914400" eaLnBrk="1" hangingPunct="1">
              <a:buClr>
                <a:srgbClr val="77933C"/>
              </a:buClr>
              <a:buFont typeface="Wingdings" panose="05000000000000000000" pitchFamily="2" charset="2"/>
              <a:buNone/>
            </a:pPr>
            <a:r>
              <a:rPr lang="es-CO" altLang="es-CO"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usuario y contraseña.</a:t>
            </a:r>
          </a:p>
        </p:txBody>
      </p:sp>
    </p:spTree>
    <p:extLst>
      <p:ext uri="{BB962C8B-B14F-4D97-AF65-F5344CB8AC3E}">
        <p14:creationId xmlns:p14="http://schemas.microsoft.com/office/powerpoint/2010/main" val="427427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83A53EE9-4B71-B341-BDFB-B6FE1D13AB75}"/>
              </a:ext>
            </a:extLst>
          </p:cNvPr>
          <p:cNvGrpSpPr/>
          <p:nvPr/>
        </p:nvGrpSpPr>
        <p:grpSpPr>
          <a:xfrm rot="10800000">
            <a:off x="6384032" y="318410"/>
            <a:ext cx="5807968" cy="496800"/>
            <a:chOff x="-244342" y="1793123"/>
            <a:chExt cx="4643759" cy="496800"/>
          </a:xfrm>
          <a:solidFill>
            <a:srgbClr val="CADC2C"/>
          </a:solidFill>
        </p:grpSpPr>
        <p:sp>
          <p:nvSpPr>
            <p:cNvPr id="4" name="Elipse 3">
              <a:extLst>
                <a:ext uri="{FF2B5EF4-FFF2-40B4-BE49-F238E27FC236}">
                  <a16:creationId xmlns:a16="http://schemas.microsoft.com/office/drawing/2014/main" id="{D0C171F9-2797-E443-820B-1E35C54B4C11}"/>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59ABD4EE-079B-6B4B-A269-FE1E90B573A9}"/>
                </a:ext>
              </a:extLst>
            </p:cNvPr>
            <p:cNvSpPr/>
            <p:nvPr/>
          </p:nvSpPr>
          <p:spPr>
            <a:xfrm>
              <a:off x="-244342" y="1793123"/>
              <a:ext cx="4396126"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6" name="Título 1">
            <a:extLst>
              <a:ext uri="{FF2B5EF4-FFF2-40B4-BE49-F238E27FC236}">
                <a16:creationId xmlns:a16="http://schemas.microsoft.com/office/drawing/2014/main" id="{4E21B7D3-AEDB-C449-9240-6D9E4B9F25C1}"/>
              </a:ext>
            </a:extLst>
          </p:cNvPr>
          <p:cNvSpPr txBox="1">
            <a:spLocks/>
          </p:cNvSpPr>
          <p:nvPr/>
        </p:nvSpPr>
        <p:spPr>
          <a:xfrm>
            <a:off x="6987812" y="319175"/>
            <a:ext cx="4764514"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Ingresar al Sistema</a:t>
            </a:r>
          </a:p>
        </p:txBody>
      </p:sp>
      <p:sp>
        <p:nvSpPr>
          <p:cNvPr id="2" name="CuadroTexto 1">
            <a:extLst>
              <a:ext uri="{FF2B5EF4-FFF2-40B4-BE49-F238E27FC236}">
                <a16:creationId xmlns:a16="http://schemas.microsoft.com/office/drawing/2014/main" id="{1AC16E4D-2820-17ED-5A30-68E22ED4E0D7}"/>
              </a:ext>
            </a:extLst>
          </p:cNvPr>
          <p:cNvSpPr txBox="1"/>
          <p:nvPr/>
        </p:nvSpPr>
        <p:spPr>
          <a:xfrm>
            <a:off x="388673" y="1045270"/>
            <a:ext cx="10853530" cy="523220"/>
          </a:xfrm>
          <a:prstGeom prst="rect">
            <a:avLst/>
          </a:prstGeom>
          <a:noFill/>
        </p:spPr>
        <p:txBody>
          <a:bodyPr wrap="square">
            <a:spAutoFit/>
          </a:bodyPr>
          <a:lstStyle/>
          <a:p>
            <a:pPr algn="just" defTabSz="914400" eaLnBrk="1" hangingPunct="1">
              <a:buClr>
                <a:srgbClr val="77933C"/>
              </a:buClr>
              <a:buFont typeface="Wingdings" panose="05000000000000000000" pitchFamily="2" charset="2"/>
              <a:buNone/>
            </a:pPr>
            <a:r>
              <a:rPr lang="es-ES" alt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 Desde la página Web de FINAGRO (</a:t>
            </a:r>
            <a:r>
              <a:rPr lang="es-CO" altLang="es-CO" sz="1400" u="sng"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www.finagro.com.co</a:t>
            </a:r>
            <a:r>
              <a:rPr lang="es-ES" alt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por la ruta </a:t>
            </a:r>
            <a:r>
              <a:rPr lang="es-ES" altLang="es-CO"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Normas / Prevención de lavado de activos y financiación del terrorismo/ ingrese aquí</a:t>
            </a:r>
            <a:endParaRPr lang="es-CO" alt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Imagen 9">
            <a:extLst>
              <a:ext uri="{FF2B5EF4-FFF2-40B4-BE49-F238E27FC236}">
                <a16:creationId xmlns:a16="http://schemas.microsoft.com/office/drawing/2014/main" id="{0AA57E6F-B7E3-2CC5-CFB3-4413E6D79AFC}"/>
              </a:ext>
            </a:extLst>
          </p:cNvPr>
          <p:cNvPicPr>
            <a:picLocks noChangeAspect="1"/>
          </p:cNvPicPr>
          <p:nvPr/>
        </p:nvPicPr>
        <p:blipFill>
          <a:blip r:embed="rId3"/>
          <a:stretch>
            <a:fillRect/>
          </a:stretch>
        </p:blipFill>
        <p:spPr>
          <a:xfrm>
            <a:off x="1631504" y="1798549"/>
            <a:ext cx="10120822" cy="4910086"/>
          </a:xfrm>
          <a:prstGeom prst="rect">
            <a:avLst/>
          </a:prstGeom>
        </p:spPr>
      </p:pic>
    </p:spTree>
    <p:extLst>
      <p:ext uri="{BB962C8B-B14F-4D97-AF65-F5344CB8AC3E}">
        <p14:creationId xmlns:p14="http://schemas.microsoft.com/office/powerpoint/2010/main" val="3648002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83A53EE9-4B71-B341-BDFB-B6FE1D13AB75}"/>
              </a:ext>
            </a:extLst>
          </p:cNvPr>
          <p:cNvGrpSpPr/>
          <p:nvPr/>
        </p:nvGrpSpPr>
        <p:grpSpPr>
          <a:xfrm rot="10800000">
            <a:off x="6384032" y="251092"/>
            <a:ext cx="5807968" cy="496800"/>
            <a:chOff x="-244342" y="1793123"/>
            <a:chExt cx="4643759" cy="496800"/>
          </a:xfrm>
          <a:solidFill>
            <a:srgbClr val="CADC2C"/>
          </a:solidFill>
        </p:grpSpPr>
        <p:sp>
          <p:nvSpPr>
            <p:cNvPr id="4" name="Elipse 3">
              <a:extLst>
                <a:ext uri="{FF2B5EF4-FFF2-40B4-BE49-F238E27FC236}">
                  <a16:creationId xmlns:a16="http://schemas.microsoft.com/office/drawing/2014/main" id="{D0C171F9-2797-E443-820B-1E35C54B4C11}"/>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59ABD4EE-079B-6B4B-A269-FE1E90B573A9}"/>
                </a:ext>
              </a:extLst>
            </p:cNvPr>
            <p:cNvSpPr/>
            <p:nvPr/>
          </p:nvSpPr>
          <p:spPr>
            <a:xfrm>
              <a:off x="-244342" y="1793123"/>
              <a:ext cx="4396126"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6" name="Título 1">
            <a:extLst>
              <a:ext uri="{FF2B5EF4-FFF2-40B4-BE49-F238E27FC236}">
                <a16:creationId xmlns:a16="http://schemas.microsoft.com/office/drawing/2014/main" id="{4E21B7D3-AEDB-C449-9240-6D9E4B9F25C1}"/>
              </a:ext>
            </a:extLst>
          </p:cNvPr>
          <p:cNvSpPr txBox="1">
            <a:spLocks/>
          </p:cNvSpPr>
          <p:nvPr/>
        </p:nvSpPr>
        <p:spPr>
          <a:xfrm>
            <a:off x="6863762" y="251090"/>
            <a:ext cx="4764514"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Ingresar al Sistema</a:t>
            </a:r>
          </a:p>
        </p:txBody>
      </p:sp>
      <p:pic>
        <p:nvPicPr>
          <p:cNvPr id="7" name="Imagen 6">
            <a:extLst>
              <a:ext uri="{FF2B5EF4-FFF2-40B4-BE49-F238E27FC236}">
                <a16:creationId xmlns:a16="http://schemas.microsoft.com/office/drawing/2014/main" id="{1986C45D-6513-A86F-D5EF-964CB1816EFB}"/>
              </a:ext>
            </a:extLst>
          </p:cNvPr>
          <p:cNvPicPr>
            <a:picLocks noChangeAspect="1"/>
          </p:cNvPicPr>
          <p:nvPr/>
        </p:nvPicPr>
        <p:blipFill>
          <a:blip r:embed="rId2"/>
          <a:stretch>
            <a:fillRect/>
          </a:stretch>
        </p:blipFill>
        <p:spPr>
          <a:xfrm>
            <a:off x="1139788" y="2043993"/>
            <a:ext cx="10488488" cy="4814007"/>
          </a:xfrm>
          <a:prstGeom prst="rect">
            <a:avLst/>
          </a:prstGeom>
        </p:spPr>
      </p:pic>
      <p:sp>
        <p:nvSpPr>
          <p:cNvPr id="9" name="CuadroTexto 8">
            <a:extLst>
              <a:ext uri="{FF2B5EF4-FFF2-40B4-BE49-F238E27FC236}">
                <a16:creationId xmlns:a16="http://schemas.microsoft.com/office/drawing/2014/main" id="{22B512FD-B1A2-C43F-2CDF-0A31F365DD10}"/>
              </a:ext>
            </a:extLst>
          </p:cNvPr>
          <p:cNvSpPr txBox="1"/>
          <p:nvPr/>
        </p:nvSpPr>
        <p:spPr>
          <a:xfrm>
            <a:off x="407368" y="1210893"/>
            <a:ext cx="10657184" cy="307777"/>
          </a:xfrm>
          <a:prstGeom prst="rect">
            <a:avLst/>
          </a:prstGeom>
          <a:noFill/>
        </p:spPr>
        <p:txBody>
          <a:bodyPr wrap="square">
            <a:spAutoFit/>
          </a:bodyPr>
          <a:lstStyle/>
          <a:p>
            <a:pPr marL="0" indent="0" algn="just" fontAlgn="auto">
              <a:spcAft>
                <a:spcPts val="0"/>
              </a:spcAft>
              <a:buClr>
                <a:srgbClr val="9BBB59">
                  <a:lumMod val="75000"/>
                </a:srgbClr>
              </a:buClr>
              <a:buFont typeface="Wingdings" charset="2"/>
              <a:buNone/>
              <a:defRPr/>
            </a:pPr>
            <a:r>
              <a:rPr lang="es-ES"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El sistema – SARLAFT, generará la siguiente pantalla, </a:t>
            </a:r>
            <a:r>
              <a:rPr lang="es-ES" sz="1400" b="1" u="sng"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registre el USUARIO y la contraseña </a:t>
            </a:r>
            <a:r>
              <a:rPr lang="es-ES" sz="1400" b="1" i="1" u="sng"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que creo para ingresar</a:t>
            </a:r>
            <a:r>
              <a:rPr lang="es-ES" sz="1400" b="1" u="sng"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a:t>
            </a:r>
            <a:endParaRPr lang="es-ES"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98313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83A53EE9-4B71-B341-BDFB-B6FE1D13AB75}"/>
              </a:ext>
            </a:extLst>
          </p:cNvPr>
          <p:cNvGrpSpPr/>
          <p:nvPr/>
        </p:nvGrpSpPr>
        <p:grpSpPr>
          <a:xfrm rot="10800000">
            <a:off x="6384032" y="870310"/>
            <a:ext cx="5807968" cy="496800"/>
            <a:chOff x="-244342" y="1793123"/>
            <a:chExt cx="4643759" cy="496800"/>
          </a:xfrm>
          <a:solidFill>
            <a:srgbClr val="CADC2C"/>
          </a:solidFill>
        </p:grpSpPr>
        <p:sp>
          <p:nvSpPr>
            <p:cNvPr id="4" name="Elipse 3">
              <a:extLst>
                <a:ext uri="{FF2B5EF4-FFF2-40B4-BE49-F238E27FC236}">
                  <a16:creationId xmlns:a16="http://schemas.microsoft.com/office/drawing/2014/main" id="{D0C171F9-2797-E443-820B-1E35C54B4C11}"/>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59ABD4EE-079B-6B4B-A269-FE1E90B573A9}"/>
                </a:ext>
              </a:extLst>
            </p:cNvPr>
            <p:cNvSpPr/>
            <p:nvPr/>
          </p:nvSpPr>
          <p:spPr>
            <a:xfrm>
              <a:off x="-244342" y="1793123"/>
              <a:ext cx="4396126"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6" name="Título 1">
            <a:extLst>
              <a:ext uri="{FF2B5EF4-FFF2-40B4-BE49-F238E27FC236}">
                <a16:creationId xmlns:a16="http://schemas.microsoft.com/office/drawing/2014/main" id="{4E21B7D3-AEDB-C449-9240-6D9E4B9F25C1}"/>
              </a:ext>
            </a:extLst>
          </p:cNvPr>
          <p:cNvSpPr txBox="1">
            <a:spLocks/>
          </p:cNvSpPr>
          <p:nvPr/>
        </p:nvSpPr>
        <p:spPr>
          <a:xfrm>
            <a:off x="7003464" y="870310"/>
            <a:ext cx="4764514"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Ingresar al Sistema</a:t>
            </a:r>
          </a:p>
        </p:txBody>
      </p:sp>
      <p:sp>
        <p:nvSpPr>
          <p:cNvPr id="2" name="CuadroTexto 1">
            <a:extLst>
              <a:ext uri="{FF2B5EF4-FFF2-40B4-BE49-F238E27FC236}">
                <a16:creationId xmlns:a16="http://schemas.microsoft.com/office/drawing/2014/main" id="{DF5D6938-91AA-B094-239D-8A1FDD6FCEF7}"/>
              </a:ext>
            </a:extLst>
          </p:cNvPr>
          <p:cNvSpPr txBox="1"/>
          <p:nvPr/>
        </p:nvSpPr>
        <p:spPr>
          <a:xfrm>
            <a:off x="407368" y="1700808"/>
            <a:ext cx="11360610" cy="523220"/>
          </a:xfrm>
          <a:prstGeom prst="rect">
            <a:avLst/>
          </a:prstGeom>
          <a:noFill/>
        </p:spPr>
        <p:txBody>
          <a:bodyPr wrap="square">
            <a:spAutoFit/>
          </a:bodyPr>
          <a:lstStyle/>
          <a:p>
            <a:pPr algn="just" defTabSz="914400" eaLnBrk="1" fontAlgn="auto" hangingPunct="1">
              <a:spcBef>
                <a:spcPts val="0"/>
              </a:spcBef>
              <a:spcAft>
                <a:spcPts val="0"/>
              </a:spcAft>
              <a:defRPr/>
            </a:pPr>
            <a:r>
              <a:rPr lang="es-CO"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Luego de ingresar al </a:t>
            </a:r>
          </a:p>
          <a:p>
            <a:pPr algn="just" defTabSz="914400" eaLnBrk="1" fontAlgn="auto" hangingPunct="1">
              <a:spcBef>
                <a:spcPts val="0"/>
              </a:spcBef>
              <a:spcAft>
                <a:spcPts val="0"/>
              </a:spcAft>
              <a:defRPr/>
            </a:pPr>
            <a:r>
              <a:rPr lang="es-CO"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sistema, le aparecerá el siguiente menú de opciones de las cuales deberá escoger la que diga </a:t>
            </a:r>
            <a:r>
              <a:rPr lang="es-CO" sz="14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SARLAFT</a:t>
            </a:r>
          </a:p>
        </p:txBody>
      </p:sp>
      <p:pic>
        <p:nvPicPr>
          <p:cNvPr id="8" name="Imagen 7">
            <a:extLst>
              <a:ext uri="{FF2B5EF4-FFF2-40B4-BE49-F238E27FC236}">
                <a16:creationId xmlns:a16="http://schemas.microsoft.com/office/drawing/2014/main" id="{715AE82F-76DF-9CA1-FB62-86C3CE0BD45A}"/>
              </a:ext>
            </a:extLst>
          </p:cNvPr>
          <p:cNvPicPr>
            <a:picLocks noChangeAspect="1"/>
          </p:cNvPicPr>
          <p:nvPr/>
        </p:nvPicPr>
        <p:blipFill>
          <a:blip r:embed="rId2"/>
          <a:stretch>
            <a:fillRect/>
          </a:stretch>
        </p:blipFill>
        <p:spPr>
          <a:xfrm>
            <a:off x="1874996" y="2404330"/>
            <a:ext cx="8442007" cy="4459286"/>
          </a:xfrm>
          <a:prstGeom prst="rect">
            <a:avLst/>
          </a:prstGeom>
        </p:spPr>
      </p:pic>
      <p:sp>
        <p:nvSpPr>
          <p:cNvPr id="9" name="Hexágono 8">
            <a:extLst>
              <a:ext uri="{FF2B5EF4-FFF2-40B4-BE49-F238E27FC236}">
                <a16:creationId xmlns:a16="http://schemas.microsoft.com/office/drawing/2014/main" id="{3E787574-40A5-C39F-4DF5-8E7077C0EA33}"/>
              </a:ext>
            </a:extLst>
          </p:cNvPr>
          <p:cNvSpPr/>
          <p:nvPr/>
        </p:nvSpPr>
        <p:spPr>
          <a:xfrm>
            <a:off x="2279576" y="5445224"/>
            <a:ext cx="1512168" cy="1296144"/>
          </a:xfrm>
          <a:prstGeom prst="hexagon">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60140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83A53EE9-4B71-B341-BDFB-B6FE1D13AB75}"/>
              </a:ext>
            </a:extLst>
          </p:cNvPr>
          <p:cNvGrpSpPr/>
          <p:nvPr/>
        </p:nvGrpSpPr>
        <p:grpSpPr>
          <a:xfrm rot="10800000">
            <a:off x="6384032" y="870310"/>
            <a:ext cx="5807968" cy="496800"/>
            <a:chOff x="-244342" y="1793123"/>
            <a:chExt cx="4643759" cy="496800"/>
          </a:xfrm>
          <a:solidFill>
            <a:srgbClr val="CADC2C"/>
          </a:solidFill>
        </p:grpSpPr>
        <p:sp>
          <p:nvSpPr>
            <p:cNvPr id="4" name="Elipse 3">
              <a:extLst>
                <a:ext uri="{FF2B5EF4-FFF2-40B4-BE49-F238E27FC236}">
                  <a16:creationId xmlns:a16="http://schemas.microsoft.com/office/drawing/2014/main" id="{D0C171F9-2797-E443-820B-1E35C54B4C11}"/>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59ABD4EE-079B-6B4B-A269-FE1E90B573A9}"/>
                </a:ext>
              </a:extLst>
            </p:cNvPr>
            <p:cNvSpPr/>
            <p:nvPr/>
          </p:nvSpPr>
          <p:spPr>
            <a:xfrm>
              <a:off x="-244342" y="1793123"/>
              <a:ext cx="4396126"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6" name="Título 1">
            <a:extLst>
              <a:ext uri="{FF2B5EF4-FFF2-40B4-BE49-F238E27FC236}">
                <a16:creationId xmlns:a16="http://schemas.microsoft.com/office/drawing/2014/main" id="{4E21B7D3-AEDB-C449-9240-6D9E4B9F25C1}"/>
              </a:ext>
            </a:extLst>
          </p:cNvPr>
          <p:cNvSpPr txBox="1">
            <a:spLocks/>
          </p:cNvSpPr>
          <p:nvPr/>
        </p:nvSpPr>
        <p:spPr>
          <a:xfrm>
            <a:off x="7003464" y="870310"/>
            <a:ext cx="4764514"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Ingresar al Sistema</a:t>
            </a:r>
          </a:p>
        </p:txBody>
      </p:sp>
      <p:sp>
        <p:nvSpPr>
          <p:cNvPr id="2" name="CuadroTexto 1">
            <a:extLst>
              <a:ext uri="{FF2B5EF4-FFF2-40B4-BE49-F238E27FC236}">
                <a16:creationId xmlns:a16="http://schemas.microsoft.com/office/drawing/2014/main" id="{9183EBDA-CECE-C431-C7CD-CC0F827E62BC}"/>
              </a:ext>
            </a:extLst>
          </p:cNvPr>
          <p:cNvSpPr txBox="1"/>
          <p:nvPr/>
        </p:nvSpPr>
        <p:spPr>
          <a:xfrm>
            <a:off x="263352" y="1586706"/>
            <a:ext cx="11504626" cy="1754187"/>
          </a:xfrm>
          <a:prstGeom prst="rect">
            <a:avLst/>
          </a:prstGeom>
          <a:noFill/>
        </p:spPr>
        <p:txBody>
          <a:bodyPr wrap="square">
            <a:spAutoFit/>
          </a:bodyPr>
          <a:lstStyle/>
          <a:p>
            <a:pPr algn="just" defTabSz="914400" eaLnBrk="1" fontAlgn="auto" hangingPunct="1">
              <a:spcBef>
                <a:spcPts val="0"/>
              </a:spcBef>
              <a:spcAft>
                <a:spcPts val="0"/>
              </a:spcAft>
              <a:defRPr/>
            </a:pPr>
            <a:r>
              <a:rPr lang="es-CO"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Si </a:t>
            </a:r>
            <a:r>
              <a:rPr lang="es-CO"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olvidó su contraseña</a:t>
            </a:r>
            <a:r>
              <a:rPr lang="es-CO"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puede recuperarla a través de la opción </a:t>
            </a:r>
            <a:r>
              <a:rPr lang="es-CO"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2"/>
              </a:rPr>
              <a:t>¿Ha olvidado su contraseña?</a:t>
            </a:r>
            <a:r>
              <a:rPr lang="es-CO"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algn="just" defTabSz="914400" eaLnBrk="1" fontAlgn="auto" hangingPunct="1">
              <a:spcBef>
                <a:spcPts val="0"/>
              </a:spcBef>
              <a:spcAft>
                <a:spcPts val="0"/>
              </a:spcAft>
              <a:defRPr/>
            </a:pPr>
            <a:r>
              <a:rPr lang="es-CO"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Le aparecerá una pantalla donde debe ingresar nuevamente el usuario y el sistema le enviará un correo automático al correo electrónico registrado.</a:t>
            </a:r>
          </a:p>
          <a:p>
            <a:pPr algn="just" defTabSz="914400" eaLnBrk="1" fontAlgn="auto" hangingPunct="1">
              <a:spcBef>
                <a:spcPts val="0"/>
              </a:spcBef>
              <a:spcAft>
                <a:spcPts val="0"/>
              </a:spcAft>
              <a:defRPr/>
            </a:pPr>
            <a:r>
              <a:rPr lang="es-CO"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Deberá dar clic sobre el link adjunto en el correo y el sistema le permitirá ingresar un nueva contraseña, con lo cual podrá ingresar por “Inicio de Sesión” y continuar con el procedimiento para el diligenciamiento o actualización del formulario de Información Básica - FIB:</a:t>
            </a:r>
          </a:p>
        </p:txBody>
      </p:sp>
      <p:pic>
        <p:nvPicPr>
          <p:cNvPr id="7" name="Imagen 5">
            <a:extLst>
              <a:ext uri="{FF2B5EF4-FFF2-40B4-BE49-F238E27FC236}">
                <a16:creationId xmlns:a16="http://schemas.microsoft.com/office/drawing/2014/main" id="{F3435BD4-4574-CD3D-19F2-B14F3C4F88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3142" y="3517108"/>
            <a:ext cx="8208962"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636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B82AA03-C03A-B044-992C-F7CE0F240D50}"/>
              </a:ext>
            </a:extLst>
          </p:cNvPr>
          <p:cNvSpPr/>
          <p:nvPr/>
        </p:nvSpPr>
        <p:spPr>
          <a:xfrm>
            <a:off x="12396392" y="1860006"/>
            <a:ext cx="429597" cy="569318"/>
          </a:xfrm>
          <a:prstGeom prst="rect">
            <a:avLst/>
          </a:prstGeom>
          <a:solidFill>
            <a:srgbClr val="CAD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ángulo 13">
            <a:extLst>
              <a:ext uri="{FF2B5EF4-FFF2-40B4-BE49-F238E27FC236}">
                <a16:creationId xmlns:a16="http://schemas.microsoft.com/office/drawing/2014/main" id="{731B3A55-A6EB-E844-9B87-FD3725D999A2}"/>
              </a:ext>
            </a:extLst>
          </p:cNvPr>
          <p:cNvSpPr/>
          <p:nvPr/>
        </p:nvSpPr>
        <p:spPr>
          <a:xfrm>
            <a:off x="12399840" y="2493860"/>
            <a:ext cx="429597" cy="569318"/>
          </a:xfrm>
          <a:prstGeom prst="rect">
            <a:avLst/>
          </a:prstGeom>
          <a:solidFill>
            <a:srgbClr val="799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Rectángulo 14">
            <a:extLst>
              <a:ext uri="{FF2B5EF4-FFF2-40B4-BE49-F238E27FC236}">
                <a16:creationId xmlns:a16="http://schemas.microsoft.com/office/drawing/2014/main" id="{1C5D6FD8-2842-844D-97AE-CDF7C5906C08}"/>
              </a:ext>
            </a:extLst>
          </p:cNvPr>
          <p:cNvSpPr/>
          <p:nvPr/>
        </p:nvSpPr>
        <p:spPr>
          <a:xfrm>
            <a:off x="12396392" y="3123689"/>
            <a:ext cx="429597" cy="569318"/>
          </a:xfrm>
          <a:prstGeom prst="rect">
            <a:avLst/>
          </a:prstGeom>
          <a:solidFill>
            <a:srgbClr val="B3B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15">
            <a:extLst>
              <a:ext uri="{FF2B5EF4-FFF2-40B4-BE49-F238E27FC236}">
                <a16:creationId xmlns:a16="http://schemas.microsoft.com/office/drawing/2014/main" id="{6B47C2E1-21C7-A04A-9734-1ED30D66993B}"/>
              </a:ext>
            </a:extLst>
          </p:cNvPr>
          <p:cNvSpPr/>
          <p:nvPr/>
        </p:nvSpPr>
        <p:spPr>
          <a:xfrm>
            <a:off x="12396392" y="3753518"/>
            <a:ext cx="429597" cy="569318"/>
          </a:xfrm>
          <a:prstGeom prst="rect">
            <a:avLst/>
          </a:prstGeom>
          <a:solidFill>
            <a:srgbClr val="F7B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17">
            <a:extLst>
              <a:ext uri="{FF2B5EF4-FFF2-40B4-BE49-F238E27FC236}">
                <a16:creationId xmlns:a16="http://schemas.microsoft.com/office/drawing/2014/main" id="{4BD31875-39C5-ED48-942F-E53AB642270A}"/>
              </a:ext>
            </a:extLst>
          </p:cNvPr>
          <p:cNvSpPr/>
          <p:nvPr/>
        </p:nvSpPr>
        <p:spPr>
          <a:xfrm>
            <a:off x="12396392" y="4383347"/>
            <a:ext cx="429597" cy="569318"/>
          </a:xfrm>
          <a:prstGeom prst="rect">
            <a:avLst/>
          </a:prstGeom>
          <a:solidFill>
            <a:srgbClr val="35AF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22">
            <a:extLst>
              <a:ext uri="{FF2B5EF4-FFF2-40B4-BE49-F238E27FC236}">
                <a16:creationId xmlns:a16="http://schemas.microsoft.com/office/drawing/2014/main" id="{C04E3AFD-C062-9446-B36C-080CB7BEDE22}"/>
              </a:ext>
            </a:extLst>
          </p:cNvPr>
          <p:cNvSpPr/>
          <p:nvPr/>
        </p:nvSpPr>
        <p:spPr>
          <a:xfrm>
            <a:off x="12396392" y="5013176"/>
            <a:ext cx="429597" cy="569318"/>
          </a:xfrm>
          <a:prstGeom prst="rect">
            <a:avLst/>
          </a:prstGeom>
          <a:solidFill>
            <a:srgbClr val="46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Título 1">
            <a:extLst>
              <a:ext uri="{FF2B5EF4-FFF2-40B4-BE49-F238E27FC236}">
                <a16:creationId xmlns:a16="http://schemas.microsoft.com/office/drawing/2014/main" id="{D7339E38-7FD7-5D4E-BBA2-ABA760080D2A}"/>
              </a:ext>
            </a:extLst>
          </p:cNvPr>
          <p:cNvSpPr txBox="1">
            <a:spLocks/>
          </p:cNvSpPr>
          <p:nvPr/>
        </p:nvSpPr>
        <p:spPr>
          <a:xfrm>
            <a:off x="6638865" y="2560514"/>
            <a:ext cx="5369670" cy="36678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r"/>
            <a:r>
              <a:rPr lang="es-ES" dirty="0">
                <a:solidFill>
                  <a:schemeClr val="bg1"/>
                </a:solidFill>
                <a:latin typeface="Arial" panose="020B0604020202020204" pitchFamily="34" charset="0"/>
                <a:ea typeface="ＭＳ Ｐゴシック" pitchFamily="4" charset="-128"/>
                <a:cs typeface="Arial" panose="020B0604020202020204" pitchFamily="34" charset="0"/>
              </a:rPr>
              <a:t>Formulario de Información Básica PERSONA JURÍDICA</a:t>
            </a:r>
            <a:endParaRPr lang="es-ES_tradnl" dirty="0">
              <a:solidFill>
                <a:schemeClr val="bg1"/>
              </a:solidFill>
              <a:latin typeface="Arial" panose="020B0604020202020204" pitchFamily="34" charset="0"/>
              <a:ea typeface="ＭＳ Ｐゴシック" pitchFamily="4" charset="-128"/>
              <a:cs typeface="Arial" panose="020B0604020202020204" pitchFamily="34" charset="0"/>
            </a:endParaRPr>
          </a:p>
        </p:txBody>
      </p:sp>
      <p:sp>
        <p:nvSpPr>
          <p:cNvPr id="40" name="Título 1">
            <a:extLst>
              <a:ext uri="{FF2B5EF4-FFF2-40B4-BE49-F238E27FC236}">
                <a16:creationId xmlns:a16="http://schemas.microsoft.com/office/drawing/2014/main" id="{2F4C232A-8233-9B42-BAA3-A213728BB7A4}"/>
              </a:ext>
            </a:extLst>
          </p:cNvPr>
          <p:cNvSpPr txBox="1">
            <a:spLocks/>
          </p:cNvSpPr>
          <p:nvPr/>
        </p:nvSpPr>
        <p:spPr>
          <a:xfrm>
            <a:off x="9490543" y="2207051"/>
            <a:ext cx="1892971" cy="3321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_tradnl" sz="2000" b="1" dirty="0">
                <a:solidFill>
                  <a:schemeClr val="bg1"/>
                </a:solidFill>
                <a:latin typeface="Arial" panose="020B0604020202020204" pitchFamily="34" charset="0"/>
                <a:ea typeface="ＭＳ Ｐゴシック" pitchFamily="4" charset="-128"/>
                <a:cs typeface="Arial" panose="020B0604020202020204" pitchFamily="34" charset="0"/>
              </a:rPr>
              <a:t>Capítulo 5</a:t>
            </a:r>
          </a:p>
        </p:txBody>
      </p:sp>
      <p:cxnSp>
        <p:nvCxnSpPr>
          <p:cNvPr id="42" name="Conector recto 41">
            <a:extLst>
              <a:ext uri="{FF2B5EF4-FFF2-40B4-BE49-F238E27FC236}">
                <a16:creationId xmlns:a16="http://schemas.microsoft.com/office/drawing/2014/main" id="{12A183BF-55AA-8240-88A2-08AD0FD7970B}"/>
              </a:ext>
            </a:extLst>
          </p:cNvPr>
          <p:cNvCxnSpPr>
            <a:cxnSpLocks/>
          </p:cNvCxnSpPr>
          <p:nvPr/>
        </p:nvCxnSpPr>
        <p:spPr>
          <a:xfrm>
            <a:off x="9941172" y="2580741"/>
            <a:ext cx="22508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266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F5A3A3EC-3FD7-5944-A1C0-DF647179941B}"/>
              </a:ext>
            </a:extLst>
          </p:cNvPr>
          <p:cNvSpPr txBox="1">
            <a:spLocks/>
          </p:cNvSpPr>
          <p:nvPr/>
        </p:nvSpPr>
        <p:spPr>
          <a:xfrm>
            <a:off x="551385" y="2523428"/>
            <a:ext cx="4150049" cy="589542"/>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CO" sz="2000" dirty="0">
                <a:solidFill>
                  <a:schemeClr val="tx1">
                    <a:lumMod val="75000"/>
                    <a:lumOff val="25000"/>
                  </a:schemeClr>
                </a:solidFill>
                <a:latin typeface="Arial" panose="020B0604020202020204" pitchFamily="34" charset="0"/>
                <a:ea typeface="ＭＳ Ｐゴシック" pitchFamily="4" charset="-128"/>
                <a:cs typeface="Arial" panose="020B0604020202020204" pitchFamily="34" charset="0"/>
              </a:rPr>
              <a:t>Recomendaciones Generales</a:t>
            </a:r>
            <a:endParaRPr lang="es-ES_tradnl" sz="2000" dirty="0">
              <a:solidFill>
                <a:schemeClr val="tx1">
                  <a:lumMod val="75000"/>
                  <a:lumOff val="25000"/>
                </a:schemeClr>
              </a:solidFill>
              <a:latin typeface="Arial" panose="020B0604020202020204" pitchFamily="34" charset="0"/>
              <a:ea typeface="ＭＳ Ｐゴシック" pitchFamily="4" charset="-128"/>
              <a:cs typeface="Arial" panose="020B0604020202020204" pitchFamily="34" charset="0"/>
            </a:endParaRPr>
          </a:p>
          <a:p>
            <a:pPr>
              <a:lnSpc>
                <a:spcPct val="100000"/>
              </a:lnSpc>
            </a:pPr>
            <a:endParaRPr lang="es-ES_tradnl" sz="2000" dirty="0">
              <a:solidFill>
                <a:schemeClr val="tx1">
                  <a:lumMod val="75000"/>
                  <a:lumOff val="25000"/>
                </a:schemeClr>
              </a:solidFill>
              <a:latin typeface="Arial" panose="020B0604020202020204" pitchFamily="34" charset="0"/>
              <a:ea typeface="ＭＳ Ｐゴシック" pitchFamily="4" charset="-128"/>
              <a:cs typeface="Arial" panose="020B0604020202020204" pitchFamily="34" charset="0"/>
            </a:endParaRPr>
          </a:p>
        </p:txBody>
      </p:sp>
      <p:cxnSp>
        <p:nvCxnSpPr>
          <p:cNvPr id="7" name="Conector recto 6">
            <a:extLst>
              <a:ext uri="{FF2B5EF4-FFF2-40B4-BE49-F238E27FC236}">
                <a16:creationId xmlns:a16="http://schemas.microsoft.com/office/drawing/2014/main" id="{48A1F45F-B104-3B4B-A3C0-93B7076B3B8A}"/>
              </a:ext>
            </a:extLst>
          </p:cNvPr>
          <p:cNvCxnSpPr>
            <a:cxnSpLocks/>
          </p:cNvCxnSpPr>
          <p:nvPr/>
        </p:nvCxnSpPr>
        <p:spPr>
          <a:xfrm>
            <a:off x="642887" y="2489148"/>
            <a:ext cx="576064" cy="0"/>
          </a:xfrm>
          <a:prstGeom prst="line">
            <a:avLst/>
          </a:prstGeom>
          <a:ln w="28575">
            <a:solidFill>
              <a:srgbClr val="F7B617"/>
            </a:solidFill>
          </a:ln>
        </p:spPr>
        <p:style>
          <a:lnRef idx="1">
            <a:schemeClr val="accent1"/>
          </a:lnRef>
          <a:fillRef idx="0">
            <a:schemeClr val="accent1"/>
          </a:fillRef>
          <a:effectRef idx="0">
            <a:schemeClr val="accent1"/>
          </a:effectRef>
          <a:fontRef idx="minor">
            <a:schemeClr val="tx1"/>
          </a:fontRef>
        </p:style>
      </p:cxnSp>
      <p:grpSp>
        <p:nvGrpSpPr>
          <p:cNvPr id="36" name="Grupo 35">
            <a:extLst>
              <a:ext uri="{FF2B5EF4-FFF2-40B4-BE49-F238E27FC236}">
                <a16:creationId xmlns:a16="http://schemas.microsoft.com/office/drawing/2014/main" id="{D8F30409-6E9D-A54E-8875-221500D94E51}"/>
              </a:ext>
            </a:extLst>
          </p:cNvPr>
          <p:cNvGrpSpPr/>
          <p:nvPr/>
        </p:nvGrpSpPr>
        <p:grpSpPr>
          <a:xfrm>
            <a:off x="187442" y="6719233"/>
            <a:ext cx="9179959" cy="126513"/>
            <a:chOff x="0" y="6731487"/>
            <a:chExt cx="9179959" cy="126513"/>
          </a:xfrm>
          <a:blipFill>
            <a:blip r:embed="rId2"/>
            <a:stretch>
              <a:fillRect/>
            </a:stretch>
          </a:blipFill>
        </p:grpSpPr>
        <p:sp>
          <p:nvSpPr>
            <p:cNvPr id="37" name="Rectángulo 36">
              <a:extLst>
                <a:ext uri="{FF2B5EF4-FFF2-40B4-BE49-F238E27FC236}">
                  <a16:creationId xmlns:a16="http://schemas.microsoft.com/office/drawing/2014/main" id="{991F325E-6BE8-234C-A64B-D8D107F8A757}"/>
                </a:ext>
              </a:extLst>
            </p:cNvPr>
            <p:cNvSpPr/>
            <p:nvPr/>
          </p:nvSpPr>
          <p:spPr>
            <a:xfrm>
              <a:off x="0" y="6731487"/>
              <a:ext cx="2405453" cy="1265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8" name="Rectángulo 37">
              <a:extLst>
                <a:ext uri="{FF2B5EF4-FFF2-40B4-BE49-F238E27FC236}">
                  <a16:creationId xmlns:a16="http://schemas.microsoft.com/office/drawing/2014/main" id="{D97FA249-391C-AF42-8AE7-018167AF5654}"/>
                </a:ext>
              </a:extLst>
            </p:cNvPr>
            <p:cNvSpPr/>
            <p:nvPr/>
          </p:nvSpPr>
          <p:spPr>
            <a:xfrm>
              <a:off x="1536430" y="6731487"/>
              <a:ext cx="5388215" cy="1265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9" name="Rectángulo 38">
              <a:extLst>
                <a:ext uri="{FF2B5EF4-FFF2-40B4-BE49-F238E27FC236}">
                  <a16:creationId xmlns:a16="http://schemas.microsoft.com/office/drawing/2014/main" id="{393EC8EE-EF34-4140-A7D5-D7D15AB55C19}"/>
                </a:ext>
              </a:extLst>
            </p:cNvPr>
            <p:cNvSpPr/>
            <p:nvPr/>
          </p:nvSpPr>
          <p:spPr>
            <a:xfrm>
              <a:off x="3791744" y="6731487"/>
              <a:ext cx="5388215" cy="1265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50" name="Grupo 49">
            <a:extLst>
              <a:ext uri="{FF2B5EF4-FFF2-40B4-BE49-F238E27FC236}">
                <a16:creationId xmlns:a16="http://schemas.microsoft.com/office/drawing/2014/main" id="{76FFF0A5-D44E-114D-A38D-DD5F90572E1E}"/>
              </a:ext>
            </a:extLst>
          </p:cNvPr>
          <p:cNvGrpSpPr/>
          <p:nvPr/>
        </p:nvGrpSpPr>
        <p:grpSpPr>
          <a:xfrm>
            <a:off x="0" y="871076"/>
            <a:ext cx="2441215" cy="496800"/>
            <a:chOff x="1958202" y="1793123"/>
            <a:chExt cx="2441215" cy="496800"/>
          </a:xfrm>
          <a:solidFill>
            <a:srgbClr val="F7B617"/>
          </a:solidFill>
        </p:grpSpPr>
        <p:sp>
          <p:nvSpPr>
            <p:cNvPr id="51" name="Elipse 50">
              <a:extLst>
                <a:ext uri="{FF2B5EF4-FFF2-40B4-BE49-F238E27FC236}">
                  <a16:creationId xmlns:a16="http://schemas.microsoft.com/office/drawing/2014/main" id="{B70130F1-A9BF-DD46-8321-43FF94AED810}"/>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8" name="Rectángulo 57">
              <a:extLst>
                <a:ext uri="{FF2B5EF4-FFF2-40B4-BE49-F238E27FC236}">
                  <a16:creationId xmlns:a16="http://schemas.microsoft.com/office/drawing/2014/main" id="{CABBEFFE-E6BF-B44E-A221-B263F65E7F7C}"/>
                </a:ext>
              </a:extLst>
            </p:cNvPr>
            <p:cNvSpPr/>
            <p:nvPr/>
          </p:nvSpPr>
          <p:spPr>
            <a:xfrm>
              <a:off x="1958202" y="1793123"/>
              <a:ext cx="2207568"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9" name="Título 1">
            <a:extLst>
              <a:ext uri="{FF2B5EF4-FFF2-40B4-BE49-F238E27FC236}">
                <a16:creationId xmlns:a16="http://schemas.microsoft.com/office/drawing/2014/main" id="{78CC3A39-A460-5F41-A5D9-72A7576377C9}"/>
              </a:ext>
            </a:extLst>
          </p:cNvPr>
          <p:cNvSpPr txBox="1">
            <a:spLocks/>
          </p:cNvSpPr>
          <p:nvPr/>
        </p:nvSpPr>
        <p:spPr>
          <a:xfrm>
            <a:off x="551385" y="871076"/>
            <a:ext cx="1854068"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Índice</a:t>
            </a:r>
          </a:p>
        </p:txBody>
      </p:sp>
      <p:sp>
        <p:nvSpPr>
          <p:cNvPr id="13" name="CuadroTexto 12">
            <a:extLst>
              <a:ext uri="{FF2B5EF4-FFF2-40B4-BE49-F238E27FC236}">
                <a16:creationId xmlns:a16="http://schemas.microsoft.com/office/drawing/2014/main" id="{7728ECDA-ACB5-4540-92B6-E611EE7F9953}"/>
              </a:ext>
            </a:extLst>
          </p:cNvPr>
          <p:cNvSpPr txBox="1"/>
          <p:nvPr/>
        </p:nvSpPr>
        <p:spPr>
          <a:xfrm>
            <a:off x="551385" y="1888633"/>
            <a:ext cx="800219" cy="646331"/>
          </a:xfrm>
          <a:prstGeom prst="rect">
            <a:avLst/>
          </a:prstGeom>
          <a:noFill/>
        </p:spPr>
        <p:txBody>
          <a:bodyPr wrap="none" rtlCol="0">
            <a:spAutoFit/>
          </a:bodyPr>
          <a:lstStyle/>
          <a:p>
            <a:r>
              <a:rPr lang="es-CO" sz="3600" b="1" dirty="0">
                <a:solidFill>
                  <a:srgbClr val="F7B617"/>
                </a:solidFill>
                <a:latin typeface="Arial Black" panose="020B0604020202020204" pitchFamily="34" charset="0"/>
                <a:cs typeface="Arial Black" panose="020B0604020202020204" pitchFamily="34" charset="0"/>
              </a:rPr>
              <a:t>01</a:t>
            </a:r>
          </a:p>
        </p:txBody>
      </p:sp>
      <p:sp>
        <p:nvSpPr>
          <p:cNvPr id="61" name="Título 1">
            <a:extLst>
              <a:ext uri="{FF2B5EF4-FFF2-40B4-BE49-F238E27FC236}">
                <a16:creationId xmlns:a16="http://schemas.microsoft.com/office/drawing/2014/main" id="{667C4908-E530-3D4B-A3FD-F82F3D90F2AA}"/>
              </a:ext>
            </a:extLst>
          </p:cNvPr>
          <p:cNvSpPr txBox="1">
            <a:spLocks/>
          </p:cNvSpPr>
          <p:nvPr/>
        </p:nvSpPr>
        <p:spPr>
          <a:xfrm>
            <a:off x="551385" y="3936986"/>
            <a:ext cx="4150049" cy="589542"/>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CO" sz="2000" dirty="0">
                <a:solidFill>
                  <a:schemeClr val="tx1">
                    <a:lumMod val="75000"/>
                    <a:lumOff val="25000"/>
                  </a:schemeClr>
                </a:solidFill>
                <a:latin typeface="Arial" panose="020B0604020202020204" pitchFamily="34" charset="0"/>
                <a:ea typeface="ＭＳ Ｐゴシック" pitchFamily="4" charset="-128"/>
                <a:cs typeface="Arial" panose="020B0604020202020204" pitchFamily="34" charset="0"/>
              </a:rPr>
              <a:t>Documentos Requeridos</a:t>
            </a:r>
            <a:endParaRPr lang="es-ES_tradnl" sz="2000" dirty="0">
              <a:solidFill>
                <a:schemeClr val="tx1">
                  <a:lumMod val="75000"/>
                  <a:lumOff val="25000"/>
                </a:schemeClr>
              </a:solidFill>
              <a:latin typeface="Arial" panose="020B0604020202020204" pitchFamily="34" charset="0"/>
              <a:ea typeface="ＭＳ Ｐゴシック" pitchFamily="4" charset="-128"/>
              <a:cs typeface="Arial" panose="020B0604020202020204" pitchFamily="34" charset="0"/>
            </a:endParaRPr>
          </a:p>
          <a:p>
            <a:pPr>
              <a:lnSpc>
                <a:spcPct val="100000"/>
              </a:lnSpc>
            </a:pPr>
            <a:endParaRPr lang="es-ES_tradnl" sz="2000" dirty="0">
              <a:solidFill>
                <a:schemeClr val="tx1">
                  <a:lumMod val="75000"/>
                  <a:lumOff val="25000"/>
                </a:schemeClr>
              </a:solidFill>
              <a:latin typeface="Arial" panose="020B0604020202020204" pitchFamily="34" charset="0"/>
              <a:ea typeface="ＭＳ Ｐゴシック" pitchFamily="4" charset="-128"/>
              <a:cs typeface="Arial" panose="020B0604020202020204" pitchFamily="34" charset="0"/>
            </a:endParaRPr>
          </a:p>
        </p:txBody>
      </p:sp>
      <p:cxnSp>
        <p:nvCxnSpPr>
          <p:cNvPr id="62" name="Conector recto 61">
            <a:extLst>
              <a:ext uri="{FF2B5EF4-FFF2-40B4-BE49-F238E27FC236}">
                <a16:creationId xmlns:a16="http://schemas.microsoft.com/office/drawing/2014/main" id="{FD615160-5B2A-874F-9977-77E681F7565B}"/>
              </a:ext>
            </a:extLst>
          </p:cNvPr>
          <p:cNvCxnSpPr>
            <a:cxnSpLocks/>
          </p:cNvCxnSpPr>
          <p:nvPr/>
        </p:nvCxnSpPr>
        <p:spPr>
          <a:xfrm>
            <a:off x="642887" y="3902706"/>
            <a:ext cx="576064" cy="0"/>
          </a:xfrm>
          <a:prstGeom prst="line">
            <a:avLst/>
          </a:prstGeom>
          <a:ln w="28575">
            <a:solidFill>
              <a:srgbClr val="799A3E"/>
            </a:solidFill>
          </a:ln>
        </p:spPr>
        <p:style>
          <a:lnRef idx="1">
            <a:schemeClr val="accent1"/>
          </a:lnRef>
          <a:fillRef idx="0">
            <a:schemeClr val="accent1"/>
          </a:fillRef>
          <a:effectRef idx="0">
            <a:schemeClr val="accent1"/>
          </a:effectRef>
          <a:fontRef idx="minor">
            <a:schemeClr val="tx1"/>
          </a:fontRef>
        </p:style>
      </p:cxnSp>
      <p:sp>
        <p:nvSpPr>
          <p:cNvPr id="63" name="CuadroTexto 62">
            <a:extLst>
              <a:ext uri="{FF2B5EF4-FFF2-40B4-BE49-F238E27FC236}">
                <a16:creationId xmlns:a16="http://schemas.microsoft.com/office/drawing/2014/main" id="{7738DC12-BCB3-AF48-A02A-E8F56FB3C6A9}"/>
              </a:ext>
            </a:extLst>
          </p:cNvPr>
          <p:cNvSpPr txBox="1"/>
          <p:nvPr/>
        </p:nvSpPr>
        <p:spPr>
          <a:xfrm>
            <a:off x="551385" y="3302191"/>
            <a:ext cx="800219" cy="646331"/>
          </a:xfrm>
          <a:prstGeom prst="rect">
            <a:avLst/>
          </a:prstGeom>
          <a:noFill/>
        </p:spPr>
        <p:txBody>
          <a:bodyPr wrap="none" rtlCol="0">
            <a:spAutoFit/>
          </a:bodyPr>
          <a:lstStyle/>
          <a:p>
            <a:r>
              <a:rPr lang="es-CO" sz="3600" b="1" dirty="0">
                <a:solidFill>
                  <a:srgbClr val="799A3E"/>
                </a:solidFill>
                <a:latin typeface="Arial Black" panose="020B0604020202020204" pitchFamily="34" charset="0"/>
                <a:cs typeface="Arial Black" panose="020B0604020202020204" pitchFamily="34" charset="0"/>
              </a:rPr>
              <a:t>02</a:t>
            </a:r>
          </a:p>
        </p:txBody>
      </p:sp>
      <p:sp>
        <p:nvSpPr>
          <p:cNvPr id="64" name="Título 1">
            <a:extLst>
              <a:ext uri="{FF2B5EF4-FFF2-40B4-BE49-F238E27FC236}">
                <a16:creationId xmlns:a16="http://schemas.microsoft.com/office/drawing/2014/main" id="{89F00475-E936-E344-93C8-40BC2F8916E1}"/>
              </a:ext>
            </a:extLst>
          </p:cNvPr>
          <p:cNvSpPr txBox="1">
            <a:spLocks/>
          </p:cNvSpPr>
          <p:nvPr/>
        </p:nvSpPr>
        <p:spPr>
          <a:xfrm>
            <a:off x="551385" y="5359738"/>
            <a:ext cx="4150049" cy="589542"/>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CO" sz="2000" dirty="0">
                <a:solidFill>
                  <a:schemeClr val="tx1">
                    <a:lumMod val="75000"/>
                    <a:lumOff val="25000"/>
                  </a:schemeClr>
                </a:solidFill>
                <a:latin typeface="Arial" panose="020B0604020202020204" pitchFamily="34" charset="0"/>
                <a:ea typeface="ＭＳ Ｐゴシック" pitchFamily="4" charset="-128"/>
                <a:cs typeface="Arial" panose="020B0604020202020204" pitchFamily="34" charset="0"/>
              </a:rPr>
              <a:t>Registro en el sistema: Creación de usuario y contraseña </a:t>
            </a:r>
            <a:endParaRPr lang="es-ES_tradnl" sz="2000" dirty="0">
              <a:solidFill>
                <a:schemeClr val="tx1">
                  <a:lumMod val="75000"/>
                  <a:lumOff val="25000"/>
                </a:schemeClr>
              </a:solidFill>
              <a:latin typeface="Arial" panose="020B0604020202020204" pitchFamily="34" charset="0"/>
              <a:ea typeface="ＭＳ Ｐゴシック" pitchFamily="4" charset="-128"/>
              <a:cs typeface="Arial" panose="020B0604020202020204" pitchFamily="34" charset="0"/>
            </a:endParaRPr>
          </a:p>
          <a:p>
            <a:pPr>
              <a:lnSpc>
                <a:spcPct val="100000"/>
              </a:lnSpc>
            </a:pPr>
            <a:endParaRPr lang="es-ES_tradnl" sz="2000" dirty="0">
              <a:solidFill>
                <a:schemeClr val="tx1">
                  <a:lumMod val="75000"/>
                  <a:lumOff val="25000"/>
                </a:schemeClr>
              </a:solidFill>
              <a:latin typeface="Arial" panose="020B0604020202020204" pitchFamily="34" charset="0"/>
              <a:ea typeface="ＭＳ Ｐゴシック" pitchFamily="4" charset="-128"/>
              <a:cs typeface="Arial" panose="020B0604020202020204" pitchFamily="34" charset="0"/>
            </a:endParaRPr>
          </a:p>
        </p:txBody>
      </p:sp>
      <p:cxnSp>
        <p:nvCxnSpPr>
          <p:cNvPr id="65" name="Conector recto 64">
            <a:extLst>
              <a:ext uri="{FF2B5EF4-FFF2-40B4-BE49-F238E27FC236}">
                <a16:creationId xmlns:a16="http://schemas.microsoft.com/office/drawing/2014/main" id="{6088FDE7-414D-BC4C-BC59-6325C567D30A}"/>
              </a:ext>
            </a:extLst>
          </p:cNvPr>
          <p:cNvCxnSpPr>
            <a:cxnSpLocks/>
          </p:cNvCxnSpPr>
          <p:nvPr/>
        </p:nvCxnSpPr>
        <p:spPr>
          <a:xfrm>
            <a:off x="642887" y="5325458"/>
            <a:ext cx="576064" cy="0"/>
          </a:xfrm>
          <a:prstGeom prst="line">
            <a:avLst/>
          </a:prstGeom>
          <a:ln w="28575">
            <a:solidFill>
              <a:srgbClr val="35AFC8"/>
            </a:solidFill>
          </a:ln>
        </p:spPr>
        <p:style>
          <a:lnRef idx="1">
            <a:schemeClr val="accent1"/>
          </a:lnRef>
          <a:fillRef idx="0">
            <a:schemeClr val="accent1"/>
          </a:fillRef>
          <a:effectRef idx="0">
            <a:schemeClr val="accent1"/>
          </a:effectRef>
          <a:fontRef idx="minor">
            <a:schemeClr val="tx1"/>
          </a:fontRef>
        </p:style>
      </p:cxnSp>
      <p:sp>
        <p:nvSpPr>
          <p:cNvPr id="66" name="CuadroTexto 65">
            <a:extLst>
              <a:ext uri="{FF2B5EF4-FFF2-40B4-BE49-F238E27FC236}">
                <a16:creationId xmlns:a16="http://schemas.microsoft.com/office/drawing/2014/main" id="{8E43687E-3767-174A-9553-DF962F0FC84B}"/>
              </a:ext>
            </a:extLst>
          </p:cNvPr>
          <p:cNvSpPr txBox="1"/>
          <p:nvPr/>
        </p:nvSpPr>
        <p:spPr>
          <a:xfrm>
            <a:off x="551385" y="4724943"/>
            <a:ext cx="800219" cy="646331"/>
          </a:xfrm>
          <a:prstGeom prst="rect">
            <a:avLst/>
          </a:prstGeom>
          <a:noFill/>
        </p:spPr>
        <p:txBody>
          <a:bodyPr wrap="none" rtlCol="0">
            <a:spAutoFit/>
          </a:bodyPr>
          <a:lstStyle/>
          <a:p>
            <a:r>
              <a:rPr lang="es-CO" sz="3600" b="1" dirty="0">
                <a:solidFill>
                  <a:srgbClr val="35AFC8"/>
                </a:solidFill>
                <a:latin typeface="Arial Black" panose="020B0604020202020204" pitchFamily="34" charset="0"/>
                <a:cs typeface="Arial Black" panose="020B0604020202020204" pitchFamily="34" charset="0"/>
              </a:rPr>
              <a:t>03</a:t>
            </a:r>
          </a:p>
        </p:txBody>
      </p:sp>
      <p:sp>
        <p:nvSpPr>
          <p:cNvPr id="67" name="Título 1">
            <a:extLst>
              <a:ext uri="{FF2B5EF4-FFF2-40B4-BE49-F238E27FC236}">
                <a16:creationId xmlns:a16="http://schemas.microsoft.com/office/drawing/2014/main" id="{ECBECC24-B06F-C24A-A47D-B2AE94F531A7}"/>
              </a:ext>
            </a:extLst>
          </p:cNvPr>
          <p:cNvSpPr txBox="1">
            <a:spLocks/>
          </p:cNvSpPr>
          <p:nvPr/>
        </p:nvSpPr>
        <p:spPr>
          <a:xfrm>
            <a:off x="6796585" y="2523428"/>
            <a:ext cx="4150049" cy="589542"/>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CO" sz="2000" dirty="0">
                <a:solidFill>
                  <a:schemeClr val="tx1">
                    <a:lumMod val="75000"/>
                    <a:lumOff val="25000"/>
                  </a:schemeClr>
                </a:solidFill>
                <a:latin typeface="Arial" panose="020B0604020202020204" pitchFamily="34" charset="0"/>
                <a:ea typeface="ＭＳ Ｐゴシック" pitchFamily="4" charset="-128"/>
                <a:cs typeface="Arial" panose="020B0604020202020204" pitchFamily="34" charset="0"/>
              </a:rPr>
              <a:t>Ingreso al sistema</a:t>
            </a:r>
            <a:endParaRPr lang="es-ES_tradnl" sz="2000" dirty="0">
              <a:solidFill>
                <a:schemeClr val="tx1">
                  <a:lumMod val="75000"/>
                  <a:lumOff val="25000"/>
                </a:schemeClr>
              </a:solidFill>
              <a:latin typeface="Arial" panose="020B0604020202020204" pitchFamily="34" charset="0"/>
              <a:ea typeface="ＭＳ Ｐゴシック" pitchFamily="4" charset="-128"/>
              <a:cs typeface="Arial" panose="020B0604020202020204" pitchFamily="34" charset="0"/>
            </a:endParaRPr>
          </a:p>
          <a:p>
            <a:pPr>
              <a:lnSpc>
                <a:spcPct val="100000"/>
              </a:lnSpc>
            </a:pPr>
            <a:endParaRPr lang="es-ES_tradnl" sz="2000" dirty="0">
              <a:solidFill>
                <a:schemeClr val="tx1">
                  <a:lumMod val="75000"/>
                  <a:lumOff val="25000"/>
                </a:schemeClr>
              </a:solidFill>
              <a:latin typeface="Arial" panose="020B0604020202020204" pitchFamily="34" charset="0"/>
              <a:ea typeface="ＭＳ Ｐゴシック" pitchFamily="4" charset="-128"/>
              <a:cs typeface="Arial" panose="020B0604020202020204" pitchFamily="34" charset="0"/>
            </a:endParaRPr>
          </a:p>
        </p:txBody>
      </p:sp>
      <p:cxnSp>
        <p:nvCxnSpPr>
          <p:cNvPr id="68" name="Conector recto 67">
            <a:extLst>
              <a:ext uri="{FF2B5EF4-FFF2-40B4-BE49-F238E27FC236}">
                <a16:creationId xmlns:a16="http://schemas.microsoft.com/office/drawing/2014/main" id="{AD59262B-D523-C84C-8F19-CFDA1A3C561E}"/>
              </a:ext>
            </a:extLst>
          </p:cNvPr>
          <p:cNvCxnSpPr>
            <a:cxnSpLocks/>
          </p:cNvCxnSpPr>
          <p:nvPr/>
        </p:nvCxnSpPr>
        <p:spPr>
          <a:xfrm>
            <a:off x="6888088" y="2489148"/>
            <a:ext cx="576064" cy="0"/>
          </a:xfrm>
          <a:prstGeom prst="line">
            <a:avLst/>
          </a:prstGeom>
          <a:ln w="28575">
            <a:solidFill>
              <a:srgbClr val="CADC2C"/>
            </a:solidFill>
          </a:ln>
        </p:spPr>
        <p:style>
          <a:lnRef idx="1">
            <a:schemeClr val="accent1"/>
          </a:lnRef>
          <a:fillRef idx="0">
            <a:schemeClr val="accent1"/>
          </a:fillRef>
          <a:effectRef idx="0">
            <a:schemeClr val="accent1"/>
          </a:effectRef>
          <a:fontRef idx="minor">
            <a:schemeClr val="tx1"/>
          </a:fontRef>
        </p:style>
      </p:cxnSp>
      <p:sp>
        <p:nvSpPr>
          <p:cNvPr id="69" name="CuadroTexto 68">
            <a:extLst>
              <a:ext uri="{FF2B5EF4-FFF2-40B4-BE49-F238E27FC236}">
                <a16:creationId xmlns:a16="http://schemas.microsoft.com/office/drawing/2014/main" id="{52989A60-1F61-D24D-9F32-05C202155690}"/>
              </a:ext>
            </a:extLst>
          </p:cNvPr>
          <p:cNvSpPr txBox="1"/>
          <p:nvPr/>
        </p:nvSpPr>
        <p:spPr>
          <a:xfrm>
            <a:off x="6796585" y="1888633"/>
            <a:ext cx="800219" cy="646331"/>
          </a:xfrm>
          <a:prstGeom prst="rect">
            <a:avLst/>
          </a:prstGeom>
          <a:noFill/>
        </p:spPr>
        <p:txBody>
          <a:bodyPr wrap="none" rtlCol="0">
            <a:spAutoFit/>
          </a:bodyPr>
          <a:lstStyle/>
          <a:p>
            <a:r>
              <a:rPr lang="es-CO" sz="3600" b="1" dirty="0">
                <a:solidFill>
                  <a:srgbClr val="CADC2C"/>
                </a:solidFill>
                <a:latin typeface="Arial Black" panose="020B0604020202020204" pitchFamily="34" charset="0"/>
                <a:cs typeface="Arial Black" panose="020B0604020202020204" pitchFamily="34" charset="0"/>
              </a:rPr>
              <a:t>04</a:t>
            </a:r>
          </a:p>
        </p:txBody>
      </p:sp>
      <p:sp>
        <p:nvSpPr>
          <p:cNvPr id="70" name="Título 1">
            <a:extLst>
              <a:ext uri="{FF2B5EF4-FFF2-40B4-BE49-F238E27FC236}">
                <a16:creationId xmlns:a16="http://schemas.microsoft.com/office/drawing/2014/main" id="{3AA4E6D4-F311-9E4C-B958-A1BFFD5F7E39}"/>
              </a:ext>
            </a:extLst>
          </p:cNvPr>
          <p:cNvSpPr txBox="1">
            <a:spLocks/>
          </p:cNvSpPr>
          <p:nvPr/>
        </p:nvSpPr>
        <p:spPr>
          <a:xfrm>
            <a:off x="6796584" y="3936986"/>
            <a:ext cx="5060055" cy="84474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70000"/>
              </a:lnSpc>
            </a:pPr>
            <a:r>
              <a:rPr lang="es-ES_tradnl" altLang="es-ES" sz="2000" dirty="0">
                <a:solidFill>
                  <a:schemeClr val="tx1">
                    <a:lumMod val="75000"/>
                    <a:lumOff val="25000"/>
                  </a:schemeClr>
                </a:solidFill>
                <a:latin typeface="Arial" panose="020B0604020202020204" pitchFamily="34" charset="0"/>
                <a:ea typeface="ＭＳ Ｐゴシック" pitchFamily="4" charset="-128"/>
                <a:cs typeface="Arial" panose="020B0604020202020204" pitchFamily="34" charset="0"/>
              </a:rPr>
              <a:t>Diligenciamiento Formulario de Información Básica (FIB) Persona Jurídica</a:t>
            </a:r>
            <a:endParaRPr lang="es-ES" sz="2000" dirty="0">
              <a:solidFill>
                <a:schemeClr val="tx1">
                  <a:lumMod val="75000"/>
                  <a:lumOff val="25000"/>
                </a:schemeClr>
              </a:solidFill>
              <a:latin typeface="Arial" panose="020B0604020202020204" pitchFamily="34" charset="0"/>
              <a:ea typeface="ＭＳ Ｐゴシック" pitchFamily="4" charset="-128"/>
              <a:cs typeface="Arial" panose="020B0604020202020204" pitchFamily="34" charset="0"/>
            </a:endParaRPr>
          </a:p>
          <a:p>
            <a:pPr>
              <a:lnSpc>
                <a:spcPct val="100000"/>
              </a:lnSpc>
            </a:pPr>
            <a:endParaRPr lang="es-ES_tradnl" sz="2000" dirty="0">
              <a:solidFill>
                <a:schemeClr val="tx1">
                  <a:lumMod val="75000"/>
                  <a:lumOff val="25000"/>
                </a:schemeClr>
              </a:solidFill>
              <a:latin typeface="Arial" panose="020B0604020202020204" pitchFamily="34" charset="0"/>
              <a:ea typeface="ＭＳ Ｐゴシック" pitchFamily="4" charset="-128"/>
              <a:cs typeface="Arial" panose="020B0604020202020204" pitchFamily="34" charset="0"/>
            </a:endParaRPr>
          </a:p>
        </p:txBody>
      </p:sp>
      <p:cxnSp>
        <p:nvCxnSpPr>
          <p:cNvPr id="71" name="Conector recto 70">
            <a:extLst>
              <a:ext uri="{FF2B5EF4-FFF2-40B4-BE49-F238E27FC236}">
                <a16:creationId xmlns:a16="http://schemas.microsoft.com/office/drawing/2014/main" id="{924ED4DB-7E55-5343-AE45-3BE832D68F0E}"/>
              </a:ext>
            </a:extLst>
          </p:cNvPr>
          <p:cNvCxnSpPr>
            <a:cxnSpLocks/>
          </p:cNvCxnSpPr>
          <p:nvPr/>
        </p:nvCxnSpPr>
        <p:spPr>
          <a:xfrm>
            <a:off x="6888088" y="3902706"/>
            <a:ext cx="576064" cy="0"/>
          </a:xfrm>
          <a:prstGeom prst="line">
            <a:avLst/>
          </a:prstGeom>
          <a:ln w="28575">
            <a:solidFill>
              <a:srgbClr val="F7B617"/>
            </a:solidFill>
          </a:ln>
        </p:spPr>
        <p:style>
          <a:lnRef idx="1">
            <a:schemeClr val="accent1"/>
          </a:lnRef>
          <a:fillRef idx="0">
            <a:schemeClr val="accent1"/>
          </a:fillRef>
          <a:effectRef idx="0">
            <a:schemeClr val="accent1"/>
          </a:effectRef>
          <a:fontRef idx="minor">
            <a:schemeClr val="tx1"/>
          </a:fontRef>
        </p:style>
      </p:cxnSp>
      <p:sp>
        <p:nvSpPr>
          <p:cNvPr id="72" name="CuadroTexto 71">
            <a:extLst>
              <a:ext uri="{FF2B5EF4-FFF2-40B4-BE49-F238E27FC236}">
                <a16:creationId xmlns:a16="http://schemas.microsoft.com/office/drawing/2014/main" id="{446A4D68-E8EE-A941-ABC9-04605134DF2F}"/>
              </a:ext>
            </a:extLst>
          </p:cNvPr>
          <p:cNvSpPr txBox="1"/>
          <p:nvPr/>
        </p:nvSpPr>
        <p:spPr>
          <a:xfrm>
            <a:off x="6796585" y="3302191"/>
            <a:ext cx="800219" cy="646331"/>
          </a:xfrm>
          <a:prstGeom prst="rect">
            <a:avLst/>
          </a:prstGeom>
          <a:noFill/>
        </p:spPr>
        <p:txBody>
          <a:bodyPr wrap="none" rtlCol="0">
            <a:spAutoFit/>
          </a:bodyPr>
          <a:lstStyle/>
          <a:p>
            <a:r>
              <a:rPr lang="es-CO" sz="3600" b="1" dirty="0">
                <a:solidFill>
                  <a:srgbClr val="F7B617"/>
                </a:solidFill>
                <a:latin typeface="Arial Black" panose="020B0604020202020204" pitchFamily="34" charset="0"/>
                <a:cs typeface="Arial Black" panose="020B0604020202020204" pitchFamily="34" charset="0"/>
              </a:rPr>
              <a:t>05</a:t>
            </a:r>
          </a:p>
        </p:txBody>
      </p:sp>
      <p:sp>
        <p:nvSpPr>
          <p:cNvPr id="73" name="Título 1">
            <a:extLst>
              <a:ext uri="{FF2B5EF4-FFF2-40B4-BE49-F238E27FC236}">
                <a16:creationId xmlns:a16="http://schemas.microsoft.com/office/drawing/2014/main" id="{D7E3AC4B-B1A9-5244-9E95-787C79163B26}"/>
              </a:ext>
            </a:extLst>
          </p:cNvPr>
          <p:cNvSpPr txBox="1">
            <a:spLocks/>
          </p:cNvSpPr>
          <p:nvPr/>
        </p:nvSpPr>
        <p:spPr>
          <a:xfrm>
            <a:off x="6796585" y="5359738"/>
            <a:ext cx="4150049" cy="589542"/>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_tradnl" altLang="es-ES" sz="2000" dirty="0">
                <a:solidFill>
                  <a:schemeClr val="tx1">
                    <a:lumMod val="75000"/>
                    <a:lumOff val="25000"/>
                  </a:schemeClr>
                </a:solidFill>
                <a:latin typeface="Arial" panose="020B0604020202020204" pitchFamily="34" charset="0"/>
                <a:ea typeface="ＭＳ Ｐゴシック" pitchFamily="4" charset="-128"/>
                <a:cs typeface="Arial" panose="020B0604020202020204" pitchFamily="34" charset="0"/>
              </a:rPr>
              <a:t>Diligenciamiento Formulario de Información Básica (FIB) Persona Natural</a:t>
            </a:r>
            <a:endParaRPr lang="es-ES" sz="2000" dirty="0">
              <a:solidFill>
                <a:schemeClr val="tx1">
                  <a:lumMod val="75000"/>
                  <a:lumOff val="25000"/>
                </a:schemeClr>
              </a:solidFill>
              <a:latin typeface="Arial" panose="020B0604020202020204" pitchFamily="34" charset="0"/>
              <a:ea typeface="ＭＳ Ｐゴシック" pitchFamily="4" charset="-128"/>
              <a:cs typeface="Arial" panose="020B0604020202020204" pitchFamily="34" charset="0"/>
            </a:endParaRPr>
          </a:p>
          <a:p>
            <a:pPr>
              <a:lnSpc>
                <a:spcPct val="100000"/>
              </a:lnSpc>
            </a:pPr>
            <a:r>
              <a:rPr lang="es-ES" sz="2000" dirty="0">
                <a:solidFill>
                  <a:schemeClr val="tx1">
                    <a:lumMod val="75000"/>
                    <a:lumOff val="25000"/>
                  </a:schemeClr>
                </a:solidFill>
                <a:latin typeface="Arial" panose="020B0604020202020204" pitchFamily="34" charset="0"/>
                <a:ea typeface="ＭＳ Ｐゴシック" pitchFamily="4" charset="-128"/>
                <a:cs typeface="Arial" panose="020B0604020202020204" pitchFamily="34" charset="0"/>
              </a:rPr>
              <a:t> </a:t>
            </a:r>
            <a:endParaRPr lang="es-ES_tradnl" sz="2000" dirty="0">
              <a:solidFill>
                <a:schemeClr val="tx1">
                  <a:lumMod val="75000"/>
                  <a:lumOff val="25000"/>
                </a:schemeClr>
              </a:solidFill>
              <a:latin typeface="Arial" panose="020B0604020202020204" pitchFamily="34" charset="0"/>
              <a:ea typeface="ＭＳ Ｐゴシック" pitchFamily="4" charset="-128"/>
              <a:cs typeface="Arial" panose="020B0604020202020204" pitchFamily="34" charset="0"/>
            </a:endParaRPr>
          </a:p>
          <a:p>
            <a:pPr>
              <a:lnSpc>
                <a:spcPct val="100000"/>
              </a:lnSpc>
            </a:pPr>
            <a:endParaRPr lang="es-ES_tradnl" sz="2000" dirty="0">
              <a:solidFill>
                <a:schemeClr val="tx1">
                  <a:lumMod val="75000"/>
                  <a:lumOff val="25000"/>
                </a:schemeClr>
              </a:solidFill>
              <a:latin typeface="Arial" panose="020B0604020202020204" pitchFamily="34" charset="0"/>
              <a:ea typeface="ＭＳ Ｐゴシック" pitchFamily="4" charset="-128"/>
              <a:cs typeface="Arial" panose="020B0604020202020204" pitchFamily="34" charset="0"/>
            </a:endParaRPr>
          </a:p>
        </p:txBody>
      </p:sp>
      <p:cxnSp>
        <p:nvCxnSpPr>
          <p:cNvPr id="74" name="Conector recto 73">
            <a:extLst>
              <a:ext uri="{FF2B5EF4-FFF2-40B4-BE49-F238E27FC236}">
                <a16:creationId xmlns:a16="http://schemas.microsoft.com/office/drawing/2014/main" id="{8E33FB64-37BA-9941-A159-50A4BAD4BA70}"/>
              </a:ext>
            </a:extLst>
          </p:cNvPr>
          <p:cNvCxnSpPr>
            <a:cxnSpLocks/>
          </p:cNvCxnSpPr>
          <p:nvPr/>
        </p:nvCxnSpPr>
        <p:spPr>
          <a:xfrm>
            <a:off x="6888088" y="5325458"/>
            <a:ext cx="576064" cy="0"/>
          </a:xfrm>
          <a:prstGeom prst="line">
            <a:avLst/>
          </a:prstGeom>
          <a:ln w="28575">
            <a:solidFill>
              <a:srgbClr val="799A3E"/>
            </a:solidFill>
          </a:ln>
        </p:spPr>
        <p:style>
          <a:lnRef idx="1">
            <a:schemeClr val="accent1"/>
          </a:lnRef>
          <a:fillRef idx="0">
            <a:schemeClr val="accent1"/>
          </a:fillRef>
          <a:effectRef idx="0">
            <a:schemeClr val="accent1"/>
          </a:effectRef>
          <a:fontRef idx="minor">
            <a:schemeClr val="tx1"/>
          </a:fontRef>
        </p:style>
      </p:cxnSp>
      <p:sp>
        <p:nvSpPr>
          <p:cNvPr id="75" name="CuadroTexto 74">
            <a:extLst>
              <a:ext uri="{FF2B5EF4-FFF2-40B4-BE49-F238E27FC236}">
                <a16:creationId xmlns:a16="http://schemas.microsoft.com/office/drawing/2014/main" id="{2315B956-2789-A444-B6D1-9126C0DC6147}"/>
              </a:ext>
            </a:extLst>
          </p:cNvPr>
          <p:cNvSpPr txBox="1"/>
          <p:nvPr/>
        </p:nvSpPr>
        <p:spPr>
          <a:xfrm>
            <a:off x="6796585" y="4724943"/>
            <a:ext cx="800219" cy="646331"/>
          </a:xfrm>
          <a:prstGeom prst="rect">
            <a:avLst/>
          </a:prstGeom>
          <a:noFill/>
        </p:spPr>
        <p:txBody>
          <a:bodyPr wrap="none" rtlCol="0">
            <a:spAutoFit/>
          </a:bodyPr>
          <a:lstStyle/>
          <a:p>
            <a:r>
              <a:rPr lang="es-CO" sz="3600" b="1" dirty="0">
                <a:solidFill>
                  <a:srgbClr val="799A3E"/>
                </a:solidFill>
                <a:latin typeface="Arial Black" panose="020B0604020202020204" pitchFamily="34" charset="0"/>
                <a:cs typeface="Arial Black" panose="020B0604020202020204" pitchFamily="34" charset="0"/>
              </a:rPr>
              <a:t>06</a:t>
            </a:r>
          </a:p>
        </p:txBody>
      </p:sp>
      <p:sp>
        <p:nvSpPr>
          <p:cNvPr id="79" name="Rectángulo 78">
            <a:extLst>
              <a:ext uri="{FF2B5EF4-FFF2-40B4-BE49-F238E27FC236}">
                <a16:creationId xmlns:a16="http://schemas.microsoft.com/office/drawing/2014/main" id="{1808362C-B99A-4141-8B51-FE13F64A5034}"/>
              </a:ext>
            </a:extLst>
          </p:cNvPr>
          <p:cNvSpPr/>
          <p:nvPr/>
        </p:nvSpPr>
        <p:spPr>
          <a:xfrm>
            <a:off x="12396392" y="1860006"/>
            <a:ext cx="429597" cy="569318"/>
          </a:xfrm>
          <a:prstGeom prst="rect">
            <a:avLst/>
          </a:prstGeom>
          <a:solidFill>
            <a:srgbClr val="CAD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0" name="Rectángulo 79">
            <a:extLst>
              <a:ext uri="{FF2B5EF4-FFF2-40B4-BE49-F238E27FC236}">
                <a16:creationId xmlns:a16="http://schemas.microsoft.com/office/drawing/2014/main" id="{A428C442-7F3B-B140-8793-3050C0133B73}"/>
              </a:ext>
            </a:extLst>
          </p:cNvPr>
          <p:cNvSpPr/>
          <p:nvPr/>
        </p:nvSpPr>
        <p:spPr>
          <a:xfrm>
            <a:off x="12399840" y="2493860"/>
            <a:ext cx="429597" cy="569318"/>
          </a:xfrm>
          <a:prstGeom prst="rect">
            <a:avLst/>
          </a:prstGeom>
          <a:solidFill>
            <a:srgbClr val="799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1" name="Rectángulo 80">
            <a:extLst>
              <a:ext uri="{FF2B5EF4-FFF2-40B4-BE49-F238E27FC236}">
                <a16:creationId xmlns:a16="http://schemas.microsoft.com/office/drawing/2014/main" id="{99571D56-782C-2A4D-80BE-F2D86C1DEFE7}"/>
              </a:ext>
            </a:extLst>
          </p:cNvPr>
          <p:cNvSpPr/>
          <p:nvPr/>
        </p:nvSpPr>
        <p:spPr>
          <a:xfrm>
            <a:off x="12396392" y="3123689"/>
            <a:ext cx="429597" cy="569318"/>
          </a:xfrm>
          <a:prstGeom prst="rect">
            <a:avLst/>
          </a:prstGeom>
          <a:solidFill>
            <a:srgbClr val="B3B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2" name="Rectángulo 81">
            <a:extLst>
              <a:ext uri="{FF2B5EF4-FFF2-40B4-BE49-F238E27FC236}">
                <a16:creationId xmlns:a16="http://schemas.microsoft.com/office/drawing/2014/main" id="{2D015BF7-CA74-B747-B843-99C058692A20}"/>
              </a:ext>
            </a:extLst>
          </p:cNvPr>
          <p:cNvSpPr/>
          <p:nvPr/>
        </p:nvSpPr>
        <p:spPr>
          <a:xfrm>
            <a:off x="12396392" y="3753518"/>
            <a:ext cx="429597" cy="569318"/>
          </a:xfrm>
          <a:prstGeom prst="rect">
            <a:avLst/>
          </a:prstGeom>
          <a:solidFill>
            <a:srgbClr val="F7B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3" name="Rectángulo 82">
            <a:extLst>
              <a:ext uri="{FF2B5EF4-FFF2-40B4-BE49-F238E27FC236}">
                <a16:creationId xmlns:a16="http://schemas.microsoft.com/office/drawing/2014/main" id="{AE340816-D45F-144C-A2A2-9AD779FB0C5C}"/>
              </a:ext>
            </a:extLst>
          </p:cNvPr>
          <p:cNvSpPr/>
          <p:nvPr/>
        </p:nvSpPr>
        <p:spPr>
          <a:xfrm>
            <a:off x="12396392" y="4383347"/>
            <a:ext cx="429597" cy="569318"/>
          </a:xfrm>
          <a:prstGeom prst="rect">
            <a:avLst/>
          </a:prstGeom>
          <a:solidFill>
            <a:srgbClr val="35AF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4" name="Rectángulo 83">
            <a:extLst>
              <a:ext uri="{FF2B5EF4-FFF2-40B4-BE49-F238E27FC236}">
                <a16:creationId xmlns:a16="http://schemas.microsoft.com/office/drawing/2014/main" id="{78CB20B3-CA67-D349-9A2A-573F1ECF7125}"/>
              </a:ext>
            </a:extLst>
          </p:cNvPr>
          <p:cNvSpPr/>
          <p:nvPr/>
        </p:nvSpPr>
        <p:spPr>
          <a:xfrm>
            <a:off x="12396392" y="5013176"/>
            <a:ext cx="429597" cy="569318"/>
          </a:xfrm>
          <a:prstGeom prst="rect">
            <a:avLst/>
          </a:prstGeom>
          <a:solidFill>
            <a:srgbClr val="46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56764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a:extLst>
              <a:ext uri="{FF2B5EF4-FFF2-40B4-BE49-F238E27FC236}">
                <a16:creationId xmlns:a16="http://schemas.microsoft.com/office/drawing/2014/main" id="{D7339E38-7FD7-5D4E-BBA2-ABA760080D2A}"/>
              </a:ext>
            </a:extLst>
          </p:cNvPr>
          <p:cNvSpPr txBox="1">
            <a:spLocks/>
          </p:cNvSpPr>
          <p:nvPr/>
        </p:nvSpPr>
        <p:spPr>
          <a:xfrm>
            <a:off x="2196548" y="646043"/>
            <a:ext cx="7126355" cy="53671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defTabSz="914400" eaLnBrk="1" hangingPunct="1">
              <a:spcBef>
                <a:spcPct val="0"/>
              </a:spcBef>
              <a:buFontTx/>
              <a:buNone/>
            </a:pPr>
            <a:endParaRPr lang="es-CO" altLang="es-CO" sz="2400" b="1" dirty="0">
              <a:solidFill>
                <a:schemeClr val="bg1">
                  <a:lumMod val="95000"/>
                </a:schemeClr>
              </a:solidFill>
              <a:latin typeface="Verdana" panose="020B0604030504040204" pitchFamily="34" charset="0"/>
            </a:endParaRPr>
          </a:p>
        </p:txBody>
      </p:sp>
      <p:sp>
        <p:nvSpPr>
          <p:cNvPr id="14" name="CuadroTexto 13">
            <a:extLst>
              <a:ext uri="{FF2B5EF4-FFF2-40B4-BE49-F238E27FC236}">
                <a16:creationId xmlns:a16="http://schemas.microsoft.com/office/drawing/2014/main" id="{90273F78-8B65-43D2-9D6B-17782D2FE689}"/>
              </a:ext>
            </a:extLst>
          </p:cNvPr>
          <p:cNvSpPr txBox="1"/>
          <p:nvPr/>
        </p:nvSpPr>
        <p:spPr>
          <a:xfrm>
            <a:off x="877652" y="2678448"/>
            <a:ext cx="10743355" cy="1323439"/>
          </a:xfrm>
          <a:prstGeom prst="rect">
            <a:avLst/>
          </a:prstGeom>
          <a:noFill/>
        </p:spPr>
        <p:txBody>
          <a:bodyPr wrap="square">
            <a:spAutoFit/>
          </a:bodyPr>
          <a:lstStyle/>
          <a:p>
            <a:pPr marL="0" lvl="1" algn="ctr" defTabSz="914400" eaLnBrk="1" fontAlgn="auto" hangingPunct="1">
              <a:spcAft>
                <a:spcPts val="0"/>
              </a:spcAft>
              <a:defRPr/>
            </a:pPr>
            <a:r>
              <a:rPr lang="es-CO" sz="3000" b="1" kern="0" dirty="0">
                <a:solidFill>
                  <a:sysClr val="windowText" lastClr="000000"/>
                </a:solidFill>
                <a:latin typeface="Arial" pitchFamily="34" charset="0"/>
                <a:cs typeface="Arial" pitchFamily="34" charset="0"/>
              </a:rPr>
              <a:t>CREAR FORMULARIO DE INFORMACIÓN </a:t>
            </a:r>
          </a:p>
          <a:p>
            <a:pPr marL="0" lvl="1" algn="ctr" defTabSz="914400" eaLnBrk="1" fontAlgn="auto" hangingPunct="1">
              <a:spcAft>
                <a:spcPts val="0"/>
              </a:spcAft>
              <a:defRPr/>
            </a:pPr>
            <a:r>
              <a:rPr lang="es-CO" sz="3000" b="1" kern="0" dirty="0">
                <a:solidFill>
                  <a:sysClr val="windowText" lastClr="000000"/>
                </a:solidFill>
                <a:latin typeface="Arial" pitchFamily="34" charset="0"/>
                <a:cs typeface="Arial" pitchFamily="34" charset="0"/>
              </a:rPr>
              <a:t>BÁSICA PERSONA JURIDICA - FIB</a:t>
            </a:r>
            <a:br>
              <a:rPr lang="es-CO" sz="2000" kern="0" dirty="0">
                <a:solidFill>
                  <a:sysClr val="windowText" lastClr="000000"/>
                </a:solidFill>
              </a:rPr>
            </a:br>
            <a:endParaRPr lang="es-CO" sz="2000" kern="0" dirty="0">
              <a:solidFill>
                <a:sysClr val="windowText" lastClr="000000"/>
              </a:solidFill>
            </a:endParaRPr>
          </a:p>
        </p:txBody>
      </p:sp>
    </p:spTree>
    <p:extLst>
      <p:ext uri="{BB962C8B-B14F-4D97-AF65-F5344CB8AC3E}">
        <p14:creationId xmlns:p14="http://schemas.microsoft.com/office/powerpoint/2010/main" val="3995670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a:extLst>
              <a:ext uri="{FF2B5EF4-FFF2-40B4-BE49-F238E27FC236}">
                <a16:creationId xmlns:a16="http://schemas.microsoft.com/office/drawing/2014/main" id="{D7339E38-7FD7-5D4E-BBA2-ABA760080D2A}"/>
              </a:ext>
            </a:extLst>
          </p:cNvPr>
          <p:cNvSpPr txBox="1">
            <a:spLocks/>
          </p:cNvSpPr>
          <p:nvPr/>
        </p:nvSpPr>
        <p:spPr>
          <a:xfrm>
            <a:off x="2196548" y="646043"/>
            <a:ext cx="7126355" cy="53671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defTabSz="914400" eaLnBrk="1" hangingPunct="1">
              <a:spcBef>
                <a:spcPct val="0"/>
              </a:spcBef>
              <a:buFontTx/>
              <a:buNone/>
            </a:pPr>
            <a:endParaRPr lang="es-CO" altLang="es-CO" sz="2400" b="1" dirty="0">
              <a:solidFill>
                <a:schemeClr val="bg1">
                  <a:lumMod val="95000"/>
                </a:schemeClr>
              </a:solidFill>
              <a:latin typeface="Verdana" panose="020B0604030504040204" pitchFamily="34" charset="0"/>
            </a:endParaRPr>
          </a:p>
        </p:txBody>
      </p:sp>
      <p:sp>
        <p:nvSpPr>
          <p:cNvPr id="23" name="CuadroTexto 22">
            <a:extLst>
              <a:ext uri="{FF2B5EF4-FFF2-40B4-BE49-F238E27FC236}">
                <a16:creationId xmlns:a16="http://schemas.microsoft.com/office/drawing/2014/main" id="{2BD8215A-363F-4CA7-A8B0-5DA8F715BFFE}"/>
              </a:ext>
            </a:extLst>
          </p:cNvPr>
          <p:cNvSpPr txBox="1"/>
          <p:nvPr/>
        </p:nvSpPr>
        <p:spPr>
          <a:xfrm>
            <a:off x="1441174" y="1352721"/>
            <a:ext cx="9036050" cy="1261884"/>
          </a:xfrm>
          <a:prstGeom prst="rect">
            <a:avLst/>
          </a:prstGeom>
          <a:noFill/>
        </p:spPr>
        <p:txBody>
          <a:bodyPr>
            <a:spAutoFit/>
          </a:bodyPr>
          <a:lstStyle/>
          <a:p>
            <a:pPr algn="just" defTabSz="914400" eaLnBrk="1" fontAlgn="auto" hangingPunct="1">
              <a:spcBef>
                <a:spcPts val="0"/>
              </a:spcBef>
              <a:spcAft>
                <a:spcPts val="0"/>
              </a:spcAft>
              <a:defRPr/>
            </a:pPr>
            <a:r>
              <a:rPr lang="es-CO" sz="1900" dirty="0">
                <a:solidFill>
                  <a:prstClr val="black"/>
                </a:solidFill>
                <a:latin typeface="Arial" panose="020B0604020202020204" pitchFamily="34" charset="0"/>
                <a:cs typeface="Arial" panose="020B0604020202020204" pitchFamily="34" charset="0"/>
              </a:rPr>
              <a:t>Diligencie el formulario en sus diferentes secciones, indicadas en la parte izquierda, cada vez que termine una sección debe dar clic sobre el botón “Validar formulario”, el sistema le indicará si se presenta algún error o por el contrario puede continuar con las demás secciones:</a:t>
            </a:r>
          </a:p>
        </p:txBody>
      </p:sp>
      <p:pic>
        <p:nvPicPr>
          <p:cNvPr id="3" name="Imagen 2">
            <a:extLst>
              <a:ext uri="{FF2B5EF4-FFF2-40B4-BE49-F238E27FC236}">
                <a16:creationId xmlns:a16="http://schemas.microsoft.com/office/drawing/2014/main" id="{D515038F-D4D6-47F3-8AF9-39F850233889}"/>
              </a:ext>
            </a:extLst>
          </p:cNvPr>
          <p:cNvPicPr>
            <a:picLocks noChangeAspect="1"/>
          </p:cNvPicPr>
          <p:nvPr/>
        </p:nvPicPr>
        <p:blipFill rotWithShape="1">
          <a:blip r:embed="rId3"/>
          <a:srcRect t="12679" b="9215"/>
          <a:stretch/>
        </p:blipFill>
        <p:spPr>
          <a:xfrm>
            <a:off x="930750" y="2614605"/>
            <a:ext cx="10330500" cy="4226329"/>
          </a:xfrm>
          <a:prstGeom prst="rect">
            <a:avLst/>
          </a:prstGeom>
        </p:spPr>
      </p:pic>
      <p:grpSp>
        <p:nvGrpSpPr>
          <p:cNvPr id="2" name="Grupo 1">
            <a:extLst>
              <a:ext uri="{FF2B5EF4-FFF2-40B4-BE49-F238E27FC236}">
                <a16:creationId xmlns:a16="http://schemas.microsoft.com/office/drawing/2014/main" id="{9A60C30C-D769-1751-0E9E-5D58AF72A113}"/>
              </a:ext>
            </a:extLst>
          </p:cNvPr>
          <p:cNvGrpSpPr/>
          <p:nvPr/>
        </p:nvGrpSpPr>
        <p:grpSpPr>
          <a:xfrm>
            <a:off x="0" y="476672"/>
            <a:ext cx="6672064" cy="496800"/>
            <a:chOff x="1958202" y="1793123"/>
            <a:chExt cx="2441215" cy="496800"/>
          </a:xfrm>
          <a:solidFill>
            <a:srgbClr val="F7B617"/>
          </a:solidFill>
        </p:grpSpPr>
        <p:sp>
          <p:nvSpPr>
            <p:cNvPr id="4" name="Elipse 3">
              <a:extLst>
                <a:ext uri="{FF2B5EF4-FFF2-40B4-BE49-F238E27FC236}">
                  <a16:creationId xmlns:a16="http://schemas.microsoft.com/office/drawing/2014/main" id="{EC10E423-F39F-7DCB-71B2-63205DF8C3C7}"/>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7C707A8D-D0F3-1EDB-C07E-A8FBFE8D949E}"/>
                </a:ext>
              </a:extLst>
            </p:cNvPr>
            <p:cNvSpPr/>
            <p:nvPr/>
          </p:nvSpPr>
          <p:spPr>
            <a:xfrm>
              <a:off x="1958202" y="1793123"/>
              <a:ext cx="2207568"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6" name="Título 1">
            <a:extLst>
              <a:ext uri="{FF2B5EF4-FFF2-40B4-BE49-F238E27FC236}">
                <a16:creationId xmlns:a16="http://schemas.microsoft.com/office/drawing/2014/main" id="{8CEDDCEA-C8A5-EE7F-C583-B25E5C11FC03}"/>
              </a:ext>
            </a:extLst>
          </p:cNvPr>
          <p:cNvSpPr txBox="1">
            <a:spLocks/>
          </p:cNvSpPr>
          <p:nvPr/>
        </p:nvSpPr>
        <p:spPr>
          <a:xfrm>
            <a:off x="551384" y="476672"/>
            <a:ext cx="6984775"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Crear FIB Persona Jurídica</a:t>
            </a:r>
          </a:p>
        </p:txBody>
      </p:sp>
    </p:spTree>
    <p:extLst>
      <p:ext uri="{BB962C8B-B14F-4D97-AF65-F5344CB8AC3E}">
        <p14:creationId xmlns:p14="http://schemas.microsoft.com/office/powerpoint/2010/main" val="1282714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a:extLst>
              <a:ext uri="{FF2B5EF4-FFF2-40B4-BE49-F238E27FC236}">
                <a16:creationId xmlns:a16="http://schemas.microsoft.com/office/drawing/2014/main" id="{D7339E38-7FD7-5D4E-BBA2-ABA760080D2A}"/>
              </a:ext>
            </a:extLst>
          </p:cNvPr>
          <p:cNvSpPr txBox="1">
            <a:spLocks/>
          </p:cNvSpPr>
          <p:nvPr/>
        </p:nvSpPr>
        <p:spPr>
          <a:xfrm>
            <a:off x="2196548" y="646043"/>
            <a:ext cx="7126355" cy="53671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defTabSz="914400" eaLnBrk="1" hangingPunct="1">
              <a:spcBef>
                <a:spcPct val="0"/>
              </a:spcBef>
              <a:buFontTx/>
              <a:buNone/>
            </a:pPr>
            <a:endParaRPr lang="es-CO" altLang="es-CO" sz="2400" b="1" dirty="0">
              <a:solidFill>
                <a:schemeClr val="bg1">
                  <a:lumMod val="95000"/>
                </a:schemeClr>
              </a:solidFill>
              <a:latin typeface="Verdana" panose="020B0604030504040204" pitchFamily="34" charset="0"/>
            </a:endParaRPr>
          </a:p>
        </p:txBody>
      </p:sp>
      <p:sp>
        <p:nvSpPr>
          <p:cNvPr id="23" name="CuadroTexto 22">
            <a:extLst>
              <a:ext uri="{FF2B5EF4-FFF2-40B4-BE49-F238E27FC236}">
                <a16:creationId xmlns:a16="http://schemas.microsoft.com/office/drawing/2014/main" id="{F1F28273-45D3-4231-AC4A-41B37ED5817D}"/>
              </a:ext>
            </a:extLst>
          </p:cNvPr>
          <p:cNvSpPr txBox="1"/>
          <p:nvPr/>
        </p:nvSpPr>
        <p:spPr>
          <a:xfrm>
            <a:off x="301336" y="1254977"/>
            <a:ext cx="10444245" cy="677108"/>
          </a:xfrm>
          <a:prstGeom prst="rect">
            <a:avLst/>
          </a:prstGeom>
          <a:noFill/>
        </p:spPr>
        <p:txBody>
          <a:bodyPr wrap="square">
            <a:spAutoFit/>
          </a:bodyPr>
          <a:lstStyle/>
          <a:p>
            <a:pPr defTabSz="914400" eaLnBrk="1" fontAlgn="auto" hangingPunct="1">
              <a:spcBef>
                <a:spcPts val="0"/>
              </a:spcBef>
              <a:spcAft>
                <a:spcPts val="0"/>
              </a:spcAft>
              <a:defRPr/>
            </a:pPr>
            <a:r>
              <a:rPr lang="es-CO" sz="1900" dirty="0">
                <a:solidFill>
                  <a:prstClr val="black"/>
                </a:solidFill>
                <a:latin typeface="Arial" panose="020B0604020202020204" pitchFamily="34" charset="0"/>
                <a:cs typeface="Arial" panose="020B0604020202020204" pitchFamily="34" charset="0"/>
              </a:rPr>
              <a:t>Al diligenciar la primera sección deberá hacer clic en el Botón “Validar Formulario”, entonces le mostrará si le falta algún campo o si hay un error que deba ser corregido, así:</a:t>
            </a:r>
          </a:p>
        </p:txBody>
      </p:sp>
      <p:pic>
        <p:nvPicPr>
          <p:cNvPr id="24" name="Imagen 4">
            <a:extLst>
              <a:ext uri="{FF2B5EF4-FFF2-40B4-BE49-F238E27FC236}">
                <a16:creationId xmlns:a16="http://schemas.microsoft.com/office/drawing/2014/main" id="{BC224876-09BF-4BA9-94F1-DC1E20025C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8079" y="2004305"/>
            <a:ext cx="9187502" cy="467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o 1">
            <a:extLst>
              <a:ext uri="{FF2B5EF4-FFF2-40B4-BE49-F238E27FC236}">
                <a16:creationId xmlns:a16="http://schemas.microsoft.com/office/drawing/2014/main" id="{25601492-8FD9-2581-6316-984CFB2E37A6}"/>
              </a:ext>
            </a:extLst>
          </p:cNvPr>
          <p:cNvGrpSpPr/>
          <p:nvPr/>
        </p:nvGrpSpPr>
        <p:grpSpPr>
          <a:xfrm>
            <a:off x="0" y="476672"/>
            <a:ext cx="6672064" cy="496800"/>
            <a:chOff x="1958202" y="1793123"/>
            <a:chExt cx="2441215" cy="496800"/>
          </a:xfrm>
          <a:solidFill>
            <a:srgbClr val="F7B617"/>
          </a:solidFill>
        </p:grpSpPr>
        <p:sp>
          <p:nvSpPr>
            <p:cNvPr id="3" name="Elipse 2">
              <a:extLst>
                <a:ext uri="{FF2B5EF4-FFF2-40B4-BE49-F238E27FC236}">
                  <a16:creationId xmlns:a16="http://schemas.microsoft.com/office/drawing/2014/main" id="{3F4EFB73-BC30-4BC1-2CEC-E3CDC6F93BB0}"/>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0E75A3CE-C984-2670-F832-B7975CCBC3F6}"/>
                </a:ext>
              </a:extLst>
            </p:cNvPr>
            <p:cNvSpPr/>
            <p:nvPr/>
          </p:nvSpPr>
          <p:spPr>
            <a:xfrm>
              <a:off x="1958202" y="1793123"/>
              <a:ext cx="2207568"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 name="Título 1">
            <a:extLst>
              <a:ext uri="{FF2B5EF4-FFF2-40B4-BE49-F238E27FC236}">
                <a16:creationId xmlns:a16="http://schemas.microsoft.com/office/drawing/2014/main" id="{355ED5CE-D160-79B8-7C2B-2659A62AB062}"/>
              </a:ext>
            </a:extLst>
          </p:cNvPr>
          <p:cNvSpPr txBox="1">
            <a:spLocks/>
          </p:cNvSpPr>
          <p:nvPr/>
        </p:nvSpPr>
        <p:spPr>
          <a:xfrm>
            <a:off x="551384" y="476672"/>
            <a:ext cx="6984775"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Crear FIB Persona Jurídica</a:t>
            </a:r>
          </a:p>
        </p:txBody>
      </p:sp>
    </p:spTree>
    <p:extLst>
      <p:ext uri="{BB962C8B-B14F-4D97-AF65-F5344CB8AC3E}">
        <p14:creationId xmlns:p14="http://schemas.microsoft.com/office/powerpoint/2010/main" val="3461096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a:extLst>
              <a:ext uri="{FF2B5EF4-FFF2-40B4-BE49-F238E27FC236}">
                <a16:creationId xmlns:a16="http://schemas.microsoft.com/office/drawing/2014/main" id="{D7339E38-7FD7-5D4E-BBA2-ABA760080D2A}"/>
              </a:ext>
            </a:extLst>
          </p:cNvPr>
          <p:cNvSpPr txBox="1">
            <a:spLocks/>
          </p:cNvSpPr>
          <p:nvPr/>
        </p:nvSpPr>
        <p:spPr>
          <a:xfrm>
            <a:off x="2196548" y="646043"/>
            <a:ext cx="7126355" cy="53671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defTabSz="914400" eaLnBrk="1" hangingPunct="1">
              <a:spcBef>
                <a:spcPct val="0"/>
              </a:spcBef>
              <a:buFontTx/>
              <a:buNone/>
            </a:pPr>
            <a:endParaRPr lang="es-CO" altLang="es-CO" sz="2400" b="1" dirty="0">
              <a:solidFill>
                <a:schemeClr val="bg1">
                  <a:lumMod val="95000"/>
                </a:schemeClr>
              </a:solidFill>
              <a:latin typeface="Verdana" panose="020B0604030504040204" pitchFamily="34" charset="0"/>
            </a:endParaRPr>
          </a:p>
        </p:txBody>
      </p:sp>
      <p:sp>
        <p:nvSpPr>
          <p:cNvPr id="15" name="CuadroTexto 14">
            <a:extLst>
              <a:ext uri="{FF2B5EF4-FFF2-40B4-BE49-F238E27FC236}">
                <a16:creationId xmlns:a16="http://schemas.microsoft.com/office/drawing/2014/main" id="{A88A4651-8773-4FAD-B4F4-1AB735075D0E}"/>
              </a:ext>
            </a:extLst>
          </p:cNvPr>
          <p:cNvSpPr txBox="1"/>
          <p:nvPr/>
        </p:nvSpPr>
        <p:spPr>
          <a:xfrm>
            <a:off x="1739347" y="1412352"/>
            <a:ext cx="9036050" cy="584200"/>
          </a:xfrm>
          <a:prstGeom prst="rect">
            <a:avLst/>
          </a:prstGeom>
          <a:noFill/>
        </p:spPr>
        <p:txBody>
          <a:bodyPr>
            <a:spAutoFit/>
          </a:bodyPr>
          <a:lstStyle/>
          <a:p>
            <a:pPr defTabSz="914400" eaLnBrk="1" fontAlgn="auto" hangingPunct="1">
              <a:spcBef>
                <a:spcPts val="0"/>
              </a:spcBef>
              <a:spcAft>
                <a:spcPts val="0"/>
              </a:spcAft>
              <a:defRPr/>
            </a:pPr>
            <a:r>
              <a:rPr lang="es-CO" sz="1600" dirty="0">
                <a:solidFill>
                  <a:prstClr val="black"/>
                </a:solidFill>
                <a:latin typeface="Arial" panose="020B0604020202020204" pitchFamily="34" charset="0"/>
                <a:cs typeface="Arial" panose="020B0604020202020204" pitchFamily="34" charset="0"/>
              </a:rPr>
              <a:t>En la medida en que se vaya diligenciando y validando las diferentes secciones se pondrán en color verde, las secciones en color rojo deberán ser completadas hasta que todas estén en verde.</a:t>
            </a:r>
          </a:p>
        </p:txBody>
      </p:sp>
      <p:pic>
        <p:nvPicPr>
          <p:cNvPr id="16" name="Imagen 5">
            <a:extLst>
              <a:ext uri="{FF2B5EF4-FFF2-40B4-BE49-F238E27FC236}">
                <a16:creationId xmlns:a16="http://schemas.microsoft.com/office/drawing/2014/main" id="{938BA41B-CFBA-4148-A55A-4C9D3FD4EA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9092" y="1995813"/>
            <a:ext cx="8923561" cy="467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o 1">
            <a:extLst>
              <a:ext uri="{FF2B5EF4-FFF2-40B4-BE49-F238E27FC236}">
                <a16:creationId xmlns:a16="http://schemas.microsoft.com/office/drawing/2014/main" id="{4EAD90C4-F7F7-8A06-8067-40F55D3B5B54}"/>
              </a:ext>
            </a:extLst>
          </p:cNvPr>
          <p:cNvGrpSpPr/>
          <p:nvPr/>
        </p:nvGrpSpPr>
        <p:grpSpPr>
          <a:xfrm>
            <a:off x="0" y="476672"/>
            <a:ext cx="6672064" cy="496800"/>
            <a:chOff x="1958202" y="1793123"/>
            <a:chExt cx="2441215" cy="496800"/>
          </a:xfrm>
          <a:solidFill>
            <a:srgbClr val="F7B617"/>
          </a:solidFill>
        </p:grpSpPr>
        <p:sp>
          <p:nvSpPr>
            <p:cNvPr id="3" name="Elipse 2">
              <a:extLst>
                <a:ext uri="{FF2B5EF4-FFF2-40B4-BE49-F238E27FC236}">
                  <a16:creationId xmlns:a16="http://schemas.microsoft.com/office/drawing/2014/main" id="{5288D3ED-CBAC-8D3E-5DC1-C822257D2F41}"/>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EBE45F51-3090-6B3E-2575-C5670AB11E4B}"/>
                </a:ext>
              </a:extLst>
            </p:cNvPr>
            <p:cNvSpPr/>
            <p:nvPr/>
          </p:nvSpPr>
          <p:spPr>
            <a:xfrm>
              <a:off x="1958202" y="1793123"/>
              <a:ext cx="2207568"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 name="Título 1">
            <a:extLst>
              <a:ext uri="{FF2B5EF4-FFF2-40B4-BE49-F238E27FC236}">
                <a16:creationId xmlns:a16="http://schemas.microsoft.com/office/drawing/2014/main" id="{5D20C5C6-BF0E-4752-6DAD-8F58E92EDB6F}"/>
              </a:ext>
            </a:extLst>
          </p:cNvPr>
          <p:cNvSpPr txBox="1">
            <a:spLocks/>
          </p:cNvSpPr>
          <p:nvPr/>
        </p:nvSpPr>
        <p:spPr>
          <a:xfrm>
            <a:off x="551384" y="476672"/>
            <a:ext cx="6984775"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Crear FIB Persona Jurídica</a:t>
            </a:r>
          </a:p>
        </p:txBody>
      </p:sp>
    </p:spTree>
    <p:extLst>
      <p:ext uri="{BB962C8B-B14F-4D97-AF65-F5344CB8AC3E}">
        <p14:creationId xmlns:p14="http://schemas.microsoft.com/office/powerpoint/2010/main" val="1647955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a:extLst>
              <a:ext uri="{FF2B5EF4-FFF2-40B4-BE49-F238E27FC236}">
                <a16:creationId xmlns:a16="http://schemas.microsoft.com/office/drawing/2014/main" id="{D7339E38-7FD7-5D4E-BBA2-ABA760080D2A}"/>
              </a:ext>
            </a:extLst>
          </p:cNvPr>
          <p:cNvSpPr txBox="1">
            <a:spLocks/>
          </p:cNvSpPr>
          <p:nvPr/>
        </p:nvSpPr>
        <p:spPr>
          <a:xfrm>
            <a:off x="2196548" y="646043"/>
            <a:ext cx="7126355" cy="53671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defTabSz="914400" eaLnBrk="1" hangingPunct="1">
              <a:spcBef>
                <a:spcPct val="0"/>
              </a:spcBef>
              <a:buFontTx/>
              <a:buNone/>
            </a:pPr>
            <a:endParaRPr lang="es-CO" altLang="es-CO" sz="2400" b="1" dirty="0">
              <a:solidFill>
                <a:schemeClr val="bg1">
                  <a:lumMod val="95000"/>
                </a:schemeClr>
              </a:solidFill>
              <a:latin typeface="Verdana" panose="020B0604030504040204" pitchFamily="34" charset="0"/>
            </a:endParaRPr>
          </a:p>
        </p:txBody>
      </p:sp>
      <p:sp>
        <p:nvSpPr>
          <p:cNvPr id="16" name="CuadroTexto 4">
            <a:extLst>
              <a:ext uri="{FF2B5EF4-FFF2-40B4-BE49-F238E27FC236}">
                <a16:creationId xmlns:a16="http://schemas.microsoft.com/office/drawing/2014/main" id="{6D884DDE-AFE7-4A52-B9BD-07BF23AB6764}"/>
              </a:ext>
            </a:extLst>
          </p:cNvPr>
          <p:cNvSpPr txBox="1">
            <a:spLocks noChangeArrowheads="1"/>
          </p:cNvSpPr>
          <p:nvPr/>
        </p:nvSpPr>
        <p:spPr bwMode="auto">
          <a:xfrm>
            <a:off x="1665206" y="1130408"/>
            <a:ext cx="90360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s-CO" altLang="es-CO" sz="1800" dirty="0">
                <a:latin typeface="Arial" panose="020B0604020202020204" pitchFamily="34" charset="0"/>
                <a:cs typeface="Arial" panose="020B0604020202020204" pitchFamily="34" charset="0"/>
              </a:rPr>
              <a:t>En la sección de “Autorizaciones y declaraciones”, diligencien el espacio de la fuente de los recursos y despliegue el archivo anexo de autorizaciones de datos personales, para que conozca y acepte su contenido:</a:t>
            </a:r>
          </a:p>
        </p:txBody>
      </p:sp>
      <p:pic>
        <p:nvPicPr>
          <p:cNvPr id="18" name="Imagen 5">
            <a:extLst>
              <a:ext uri="{FF2B5EF4-FFF2-40B4-BE49-F238E27FC236}">
                <a16:creationId xmlns:a16="http://schemas.microsoft.com/office/drawing/2014/main" id="{16618107-DAF2-4D42-A3F5-F51F5CC979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7641" y="2263418"/>
            <a:ext cx="47752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Elipse 22">
            <a:extLst>
              <a:ext uri="{FF2B5EF4-FFF2-40B4-BE49-F238E27FC236}">
                <a16:creationId xmlns:a16="http://schemas.microsoft.com/office/drawing/2014/main" id="{4BEABE56-0874-480E-B5CA-0D37544B6E79}"/>
              </a:ext>
            </a:extLst>
          </p:cNvPr>
          <p:cNvSpPr/>
          <p:nvPr/>
        </p:nvSpPr>
        <p:spPr>
          <a:xfrm>
            <a:off x="2171142" y="2124980"/>
            <a:ext cx="3673475" cy="393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
        <p:nvSpPr>
          <p:cNvPr id="24" name="Elipse 23">
            <a:extLst>
              <a:ext uri="{FF2B5EF4-FFF2-40B4-BE49-F238E27FC236}">
                <a16:creationId xmlns:a16="http://schemas.microsoft.com/office/drawing/2014/main" id="{ABB64E1F-B775-43B2-9A9D-5076BD85F90D}"/>
              </a:ext>
            </a:extLst>
          </p:cNvPr>
          <p:cNvSpPr/>
          <p:nvPr/>
        </p:nvSpPr>
        <p:spPr>
          <a:xfrm>
            <a:off x="2986226" y="6258507"/>
            <a:ext cx="3673475" cy="393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pic>
        <p:nvPicPr>
          <p:cNvPr id="3" name="Imagen 2">
            <a:extLst>
              <a:ext uri="{FF2B5EF4-FFF2-40B4-BE49-F238E27FC236}">
                <a16:creationId xmlns:a16="http://schemas.microsoft.com/office/drawing/2014/main" id="{58D53506-A1CC-469B-8DD6-10C7E69C87A2}"/>
              </a:ext>
            </a:extLst>
          </p:cNvPr>
          <p:cNvPicPr>
            <a:picLocks noChangeAspect="1"/>
          </p:cNvPicPr>
          <p:nvPr/>
        </p:nvPicPr>
        <p:blipFill rotWithShape="1">
          <a:blip r:embed="rId3"/>
          <a:srcRect l="40841" t="17828" r="26143" b="27383"/>
          <a:stretch/>
        </p:blipFill>
        <p:spPr>
          <a:xfrm>
            <a:off x="7271640" y="1986489"/>
            <a:ext cx="4729246" cy="4649429"/>
          </a:xfrm>
          <a:prstGeom prst="rect">
            <a:avLst/>
          </a:prstGeom>
        </p:spPr>
      </p:pic>
      <p:grpSp>
        <p:nvGrpSpPr>
          <p:cNvPr id="2" name="Grupo 1">
            <a:extLst>
              <a:ext uri="{FF2B5EF4-FFF2-40B4-BE49-F238E27FC236}">
                <a16:creationId xmlns:a16="http://schemas.microsoft.com/office/drawing/2014/main" id="{C678FEBE-029F-6B6F-A23A-7A78AB74D7A9}"/>
              </a:ext>
            </a:extLst>
          </p:cNvPr>
          <p:cNvGrpSpPr/>
          <p:nvPr/>
        </p:nvGrpSpPr>
        <p:grpSpPr>
          <a:xfrm>
            <a:off x="0" y="476672"/>
            <a:ext cx="6672064" cy="496800"/>
            <a:chOff x="1958202" y="1793123"/>
            <a:chExt cx="2441215" cy="496800"/>
          </a:xfrm>
          <a:solidFill>
            <a:srgbClr val="F7B617"/>
          </a:solidFill>
        </p:grpSpPr>
        <p:sp>
          <p:nvSpPr>
            <p:cNvPr id="4" name="Elipse 3">
              <a:extLst>
                <a:ext uri="{FF2B5EF4-FFF2-40B4-BE49-F238E27FC236}">
                  <a16:creationId xmlns:a16="http://schemas.microsoft.com/office/drawing/2014/main" id="{90212CA5-BD0C-2B60-E186-C872BD9B0784}"/>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7B0261CA-03B8-8DB6-9A38-1F164113A202}"/>
                </a:ext>
              </a:extLst>
            </p:cNvPr>
            <p:cNvSpPr/>
            <p:nvPr/>
          </p:nvSpPr>
          <p:spPr>
            <a:xfrm>
              <a:off x="1958202" y="1793123"/>
              <a:ext cx="2207568"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6" name="Título 1">
            <a:extLst>
              <a:ext uri="{FF2B5EF4-FFF2-40B4-BE49-F238E27FC236}">
                <a16:creationId xmlns:a16="http://schemas.microsoft.com/office/drawing/2014/main" id="{114B4B51-C962-947C-7F86-514A0A220A74}"/>
              </a:ext>
            </a:extLst>
          </p:cNvPr>
          <p:cNvSpPr txBox="1">
            <a:spLocks/>
          </p:cNvSpPr>
          <p:nvPr/>
        </p:nvSpPr>
        <p:spPr>
          <a:xfrm>
            <a:off x="551384" y="476672"/>
            <a:ext cx="6984775"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Crear FIB Persona Jurídica</a:t>
            </a:r>
          </a:p>
        </p:txBody>
      </p:sp>
    </p:spTree>
    <p:extLst>
      <p:ext uri="{BB962C8B-B14F-4D97-AF65-F5344CB8AC3E}">
        <p14:creationId xmlns:p14="http://schemas.microsoft.com/office/powerpoint/2010/main" val="3174442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a:extLst>
              <a:ext uri="{FF2B5EF4-FFF2-40B4-BE49-F238E27FC236}">
                <a16:creationId xmlns:a16="http://schemas.microsoft.com/office/drawing/2014/main" id="{D7339E38-7FD7-5D4E-BBA2-ABA760080D2A}"/>
              </a:ext>
            </a:extLst>
          </p:cNvPr>
          <p:cNvSpPr txBox="1">
            <a:spLocks/>
          </p:cNvSpPr>
          <p:nvPr/>
        </p:nvSpPr>
        <p:spPr>
          <a:xfrm>
            <a:off x="2196548" y="646043"/>
            <a:ext cx="7126355" cy="53671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defTabSz="914400" eaLnBrk="1" hangingPunct="1">
              <a:spcBef>
                <a:spcPct val="0"/>
              </a:spcBef>
              <a:buFontTx/>
              <a:buNone/>
            </a:pPr>
            <a:endParaRPr lang="es-CO" altLang="es-CO" sz="2400" b="1" dirty="0">
              <a:solidFill>
                <a:schemeClr val="bg1">
                  <a:lumMod val="95000"/>
                </a:schemeClr>
              </a:solidFill>
              <a:latin typeface="Verdana" panose="020B0604030504040204" pitchFamily="34" charset="0"/>
            </a:endParaRPr>
          </a:p>
        </p:txBody>
      </p:sp>
      <p:sp>
        <p:nvSpPr>
          <p:cNvPr id="15" name="CuadroTexto 14">
            <a:extLst>
              <a:ext uri="{FF2B5EF4-FFF2-40B4-BE49-F238E27FC236}">
                <a16:creationId xmlns:a16="http://schemas.microsoft.com/office/drawing/2014/main" id="{B7325C63-D926-49E6-B353-FD6082986399}"/>
              </a:ext>
            </a:extLst>
          </p:cNvPr>
          <p:cNvSpPr txBox="1"/>
          <p:nvPr/>
        </p:nvSpPr>
        <p:spPr>
          <a:xfrm>
            <a:off x="529936" y="1182757"/>
            <a:ext cx="10764982" cy="923330"/>
          </a:xfrm>
          <a:prstGeom prst="rect">
            <a:avLst/>
          </a:prstGeom>
          <a:noFill/>
        </p:spPr>
        <p:txBody>
          <a:bodyPr wrap="square">
            <a:spAutoFit/>
          </a:bodyPr>
          <a:lstStyle/>
          <a:p>
            <a:pPr algn="just" defTabSz="914400" eaLnBrk="1" fontAlgn="auto" hangingPunct="1">
              <a:spcBef>
                <a:spcPts val="0"/>
              </a:spcBef>
              <a:spcAft>
                <a:spcPts val="0"/>
              </a:spcAft>
              <a:defRPr/>
            </a:pPr>
            <a:r>
              <a:rPr lang="es-CO" dirty="0">
                <a:solidFill>
                  <a:prstClr val="black"/>
                </a:solidFill>
                <a:latin typeface="Arial" panose="020B0604020202020204" pitchFamily="34" charset="0"/>
                <a:cs typeface="Arial" panose="020B0604020202020204" pitchFamily="34" charset="0"/>
              </a:rPr>
              <a:t>Una vez todas las secciones se encuentran en color verde, se debe dar clic sobre el botón “Validar formulario”, entonces aparecerá la pantalla que se adjunta informando que se puede guardar el formulario a  través del botón “Guardar”:</a:t>
            </a:r>
          </a:p>
        </p:txBody>
      </p:sp>
      <p:pic>
        <p:nvPicPr>
          <p:cNvPr id="16" name="Imagen 5">
            <a:extLst>
              <a:ext uri="{FF2B5EF4-FFF2-40B4-BE49-F238E27FC236}">
                <a16:creationId xmlns:a16="http://schemas.microsoft.com/office/drawing/2014/main" id="{F7137EE1-FDCA-47BA-A9EE-1F9651EDAF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5706" y="2106087"/>
            <a:ext cx="9036050" cy="455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o 1">
            <a:extLst>
              <a:ext uri="{FF2B5EF4-FFF2-40B4-BE49-F238E27FC236}">
                <a16:creationId xmlns:a16="http://schemas.microsoft.com/office/drawing/2014/main" id="{01897FE4-B825-8393-32F6-2586A8A48D3E}"/>
              </a:ext>
            </a:extLst>
          </p:cNvPr>
          <p:cNvGrpSpPr/>
          <p:nvPr/>
        </p:nvGrpSpPr>
        <p:grpSpPr>
          <a:xfrm>
            <a:off x="0" y="476672"/>
            <a:ext cx="6672064" cy="496800"/>
            <a:chOff x="1958202" y="1793123"/>
            <a:chExt cx="2441215" cy="496800"/>
          </a:xfrm>
          <a:solidFill>
            <a:srgbClr val="F7B617"/>
          </a:solidFill>
        </p:grpSpPr>
        <p:sp>
          <p:nvSpPr>
            <p:cNvPr id="3" name="Elipse 2">
              <a:extLst>
                <a:ext uri="{FF2B5EF4-FFF2-40B4-BE49-F238E27FC236}">
                  <a16:creationId xmlns:a16="http://schemas.microsoft.com/office/drawing/2014/main" id="{6299C92F-2E06-6245-5135-DB10FBBA7550}"/>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335A2BE7-AEF2-23AC-95E3-C8F4B64265F1}"/>
                </a:ext>
              </a:extLst>
            </p:cNvPr>
            <p:cNvSpPr/>
            <p:nvPr/>
          </p:nvSpPr>
          <p:spPr>
            <a:xfrm>
              <a:off x="1958202" y="1793123"/>
              <a:ext cx="2207568"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 name="Título 1">
            <a:extLst>
              <a:ext uri="{FF2B5EF4-FFF2-40B4-BE49-F238E27FC236}">
                <a16:creationId xmlns:a16="http://schemas.microsoft.com/office/drawing/2014/main" id="{424A2505-A78B-8216-B829-58C0F68C4C54}"/>
              </a:ext>
            </a:extLst>
          </p:cNvPr>
          <p:cNvSpPr txBox="1">
            <a:spLocks/>
          </p:cNvSpPr>
          <p:nvPr/>
        </p:nvSpPr>
        <p:spPr>
          <a:xfrm>
            <a:off x="551384" y="476672"/>
            <a:ext cx="6984775"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Crear FIB Persona Jurídica</a:t>
            </a:r>
          </a:p>
        </p:txBody>
      </p:sp>
    </p:spTree>
    <p:extLst>
      <p:ext uri="{BB962C8B-B14F-4D97-AF65-F5344CB8AC3E}">
        <p14:creationId xmlns:p14="http://schemas.microsoft.com/office/powerpoint/2010/main" val="1123311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a:extLst>
              <a:ext uri="{FF2B5EF4-FFF2-40B4-BE49-F238E27FC236}">
                <a16:creationId xmlns:a16="http://schemas.microsoft.com/office/drawing/2014/main" id="{D7339E38-7FD7-5D4E-BBA2-ABA760080D2A}"/>
              </a:ext>
            </a:extLst>
          </p:cNvPr>
          <p:cNvSpPr txBox="1">
            <a:spLocks/>
          </p:cNvSpPr>
          <p:nvPr/>
        </p:nvSpPr>
        <p:spPr>
          <a:xfrm>
            <a:off x="2196548" y="646043"/>
            <a:ext cx="7126355" cy="53671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defTabSz="914400" eaLnBrk="1" hangingPunct="1">
              <a:spcBef>
                <a:spcPct val="0"/>
              </a:spcBef>
              <a:buFontTx/>
              <a:buNone/>
            </a:pPr>
            <a:endParaRPr lang="es-CO" altLang="es-CO" sz="2400" b="1" dirty="0">
              <a:solidFill>
                <a:schemeClr val="bg1">
                  <a:lumMod val="95000"/>
                </a:schemeClr>
              </a:solidFill>
              <a:latin typeface="Verdana" panose="020B0604030504040204" pitchFamily="34" charset="0"/>
            </a:endParaRPr>
          </a:p>
        </p:txBody>
      </p:sp>
      <p:sp>
        <p:nvSpPr>
          <p:cNvPr id="14" name="CuadroTexto 13">
            <a:extLst>
              <a:ext uri="{FF2B5EF4-FFF2-40B4-BE49-F238E27FC236}">
                <a16:creationId xmlns:a16="http://schemas.microsoft.com/office/drawing/2014/main" id="{4E1B241A-7C77-41B9-AA94-4706E7D7CD00}"/>
              </a:ext>
            </a:extLst>
          </p:cNvPr>
          <p:cNvSpPr txBox="1"/>
          <p:nvPr/>
        </p:nvSpPr>
        <p:spPr>
          <a:xfrm>
            <a:off x="1257558" y="1520827"/>
            <a:ext cx="9645667" cy="369332"/>
          </a:xfrm>
          <a:prstGeom prst="rect">
            <a:avLst/>
          </a:prstGeom>
          <a:noFill/>
        </p:spPr>
        <p:txBody>
          <a:bodyPr wrap="square">
            <a:spAutoFit/>
          </a:bodyPr>
          <a:lstStyle/>
          <a:p>
            <a:pPr algn="just" defTabSz="914400" eaLnBrk="1" fontAlgn="auto" hangingPunct="1">
              <a:spcBef>
                <a:spcPts val="0"/>
              </a:spcBef>
              <a:spcAft>
                <a:spcPts val="0"/>
              </a:spcAft>
              <a:defRPr/>
            </a:pPr>
            <a:r>
              <a:rPr lang="es-CO" dirty="0">
                <a:solidFill>
                  <a:prstClr val="black"/>
                </a:solidFill>
                <a:latin typeface="Arial" panose="020B0604020202020204" pitchFamily="34" charset="0"/>
                <a:cs typeface="Arial" panose="020B0604020202020204" pitchFamily="34" charset="0"/>
              </a:rPr>
              <a:t>Al seleccionar el botón de guardar        y dar clic el sistema le mostrará la siguiente pantalla:</a:t>
            </a:r>
          </a:p>
        </p:txBody>
      </p:sp>
      <p:pic>
        <p:nvPicPr>
          <p:cNvPr id="15" name="Imagen 6">
            <a:extLst>
              <a:ext uri="{FF2B5EF4-FFF2-40B4-BE49-F238E27FC236}">
                <a16:creationId xmlns:a16="http://schemas.microsoft.com/office/drawing/2014/main" id="{3B00B6DC-B4C0-496B-9BBD-26183C989C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82863" y="1471120"/>
            <a:ext cx="4953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5">
            <a:extLst>
              <a:ext uri="{FF2B5EF4-FFF2-40B4-BE49-F238E27FC236}">
                <a16:creationId xmlns:a16="http://schemas.microsoft.com/office/drawing/2014/main" id="{8AA8AAF0-047D-47B7-AF24-A613C59C9C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0959" y="2167751"/>
            <a:ext cx="850265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o 1">
            <a:extLst>
              <a:ext uri="{FF2B5EF4-FFF2-40B4-BE49-F238E27FC236}">
                <a16:creationId xmlns:a16="http://schemas.microsoft.com/office/drawing/2014/main" id="{CD2BF9BE-8A51-22BF-9694-D56EA071D015}"/>
              </a:ext>
            </a:extLst>
          </p:cNvPr>
          <p:cNvGrpSpPr/>
          <p:nvPr/>
        </p:nvGrpSpPr>
        <p:grpSpPr>
          <a:xfrm>
            <a:off x="0" y="476672"/>
            <a:ext cx="6672064" cy="496800"/>
            <a:chOff x="1958202" y="1793123"/>
            <a:chExt cx="2441215" cy="496800"/>
          </a:xfrm>
          <a:solidFill>
            <a:srgbClr val="F7B617"/>
          </a:solidFill>
        </p:grpSpPr>
        <p:sp>
          <p:nvSpPr>
            <p:cNvPr id="3" name="Elipse 2">
              <a:extLst>
                <a:ext uri="{FF2B5EF4-FFF2-40B4-BE49-F238E27FC236}">
                  <a16:creationId xmlns:a16="http://schemas.microsoft.com/office/drawing/2014/main" id="{8B525964-CE93-B3B0-356D-4133B9CCB45A}"/>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A889C34F-C765-0677-CD44-95C1ED5D58DF}"/>
                </a:ext>
              </a:extLst>
            </p:cNvPr>
            <p:cNvSpPr/>
            <p:nvPr/>
          </p:nvSpPr>
          <p:spPr>
            <a:xfrm>
              <a:off x="1958202" y="1793123"/>
              <a:ext cx="2207568"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 name="Título 1">
            <a:extLst>
              <a:ext uri="{FF2B5EF4-FFF2-40B4-BE49-F238E27FC236}">
                <a16:creationId xmlns:a16="http://schemas.microsoft.com/office/drawing/2014/main" id="{2ABCB777-0977-C648-1D64-236253B48D22}"/>
              </a:ext>
            </a:extLst>
          </p:cNvPr>
          <p:cNvSpPr txBox="1">
            <a:spLocks/>
          </p:cNvSpPr>
          <p:nvPr/>
        </p:nvSpPr>
        <p:spPr>
          <a:xfrm>
            <a:off x="551384" y="476672"/>
            <a:ext cx="6984775"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Crear FIB Persona Jurídica</a:t>
            </a:r>
          </a:p>
        </p:txBody>
      </p:sp>
    </p:spTree>
    <p:extLst>
      <p:ext uri="{BB962C8B-B14F-4D97-AF65-F5344CB8AC3E}">
        <p14:creationId xmlns:p14="http://schemas.microsoft.com/office/powerpoint/2010/main" val="1275642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a:extLst>
              <a:ext uri="{FF2B5EF4-FFF2-40B4-BE49-F238E27FC236}">
                <a16:creationId xmlns:a16="http://schemas.microsoft.com/office/drawing/2014/main" id="{D7339E38-7FD7-5D4E-BBA2-ABA760080D2A}"/>
              </a:ext>
            </a:extLst>
          </p:cNvPr>
          <p:cNvSpPr txBox="1">
            <a:spLocks/>
          </p:cNvSpPr>
          <p:nvPr/>
        </p:nvSpPr>
        <p:spPr>
          <a:xfrm>
            <a:off x="2196548" y="646043"/>
            <a:ext cx="7126355" cy="53671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defTabSz="914400" eaLnBrk="1" hangingPunct="1">
              <a:spcBef>
                <a:spcPct val="0"/>
              </a:spcBef>
              <a:buFontTx/>
              <a:buNone/>
            </a:pPr>
            <a:endParaRPr lang="es-CO" altLang="es-CO" sz="2400" b="1" dirty="0">
              <a:solidFill>
                <a:schemeClr val="bg1">
                  <a:lumMod val="95000"/>
                </a:schemeClr>
              </a:solidFill>
              <a:latin typeface="Verdana" panose="020B0604030504040204" pitchFamily="34" charset="0"/>
            </a:endParaRPr>
          </a:p>
        </p:txBody>
      </p:sp>
      <p:sp>
        <p:nvSpPr>
          <p:cNvPr id="14" name="CuadroTexto 13">
            <a:extLst>
              <a:ext uri="{FF2B5EF4-FFF2-40B4-BE49-F238E27FC236}">
                <a16:creationId xmlns:a16="http://schemas.microsoft.com/office/drawing/2014/main" id="{629DC63A-6AA6-4C5F-BCA7-FDBB9E3FB278}"/>
              </a:ext>
            </a:extLst>
          </p:cNvPr>
          <p:cNvSpPr txBox="1"/>
          <p:nvPr/>
        </p:nvSpPr>
        <p:spPr>
          <a:xfrm>
            <a:off x="854765" y="1177881"/>
            <a:ext cx="10644809" cy="1138773"/>
          </a:xfrm>
          <a:prstGeom prst="rect">
            <a:avLst/>
          </a:prstGeom>
          <a:noFill/>
        </p:spPr>
        <p:txBody>
          <a:bodyPr wrap="square">
            <a:spAutoFit/>
          </a:bodyPr>
          <a:lstStyle/>
          <a:p>
            <a:pPr algn="just" defTabSz="914400" eaLnBrk="1" fontAlgn="auto" hangingPunct="1">
              <a:spcBef>
                <a:spcPts val="0"/>
              </a:spcBef>
              <a:spcAft>
                <a:spcPts val="0"/>
              </a:spcAft>
              <a:defRPr/>
            </a:pPr>
            <a:endParaRPr lang="es-CO" sz="1600" dirty="0">
              <a:solidFill>
                <a:prstClr val="black"/>
              </a:solidFill>
              <a:latin typeface="Calibri"/>
              <a:ea typeface="+mn-ea"/>
            </a:endParaRPr>
          </a:p>
          <a:p>
            <a:pPr algn="just" defTabSz="914400" eaLnBrk="1" fontAlgn="auto" hangingPunct="1">
              <a:spcBef>
                <a:spcPts val="0"/>
              </a:spcBef>
              <a:spcAft>
                <a:spcPts val="0"/>
              </a:spcAft>
              <a:defRPr/>
            </a:pPr>
            <a:endParaRPr lang="es-CO" sz="1600" dirty="0">
              <a:solidFill>
                <a:prstClr val="black"/>
              </a:solidFill>
              <a:latin typeface="Calibri"/>
              <a:ea typeface="+mn-ea"/>
            </a:endParaRPr>
          </a:p>
          <a:p>
            <a:pPr algn="just" defTabSz="914400" eaLnBrk="1" fontAlgn="auto" hangingPunct="1">
              <a:spcBef>
                <a:spcPts val="0"/>
              </a:spcBef>
              <a:spcAft>
                <a:spcPts val="0"/>
              </a:spcAft>
              <a:defRPr/>
            </a:pPr>
            <a:r>
              <a:rPr lang="es-CO" dirty="0">
                <a:solidFill>
                  <a:prstClr val="black"/>
                </a:solidFill>
                <a:latin typeface="Arial" panose="020B0604020202020204" pitchFamily="34" charset="0"/>
                <a:cs typeface="Arial" panose="020B0604020202020204" pitchFamily="34" charset="0"/>
              </a:rPr>
              <a:t>Dé clic en el botón             , enseguida se generará el formulario con los datos diligenciados en formato PDF, el cual podrá ser impreso para la firma de la persona Jurídica.</a:t>
            </a:r>
          </a:p>
        </p:txBody>
      </p:sp>
      <p:pic>
        <p:nvPicPr>
          <p:cNvPr id="15" name="Imagen 6">
            <a:extLst>
              <a:ext uri="{FF2B5EF4-FFF2-40B4-BE49-F238E27FC236}">
                <a16:creationId xmlns:a16="http://schemas.microsoft.com/office/drawing/2014/main" id="{34F3A4F4-4C91-4085-A7C8-BB52DF8F42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99132" y="1225195"/>
            <a:ext cx="6191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n 17">
            <a:extLst>
              <a:ext uri="{FF2B5EF4-FFF2-40B4-BE49-F238E27FC236}">
                <a16:creationId xmlns:a16="http://schemas.microsoft.com/office/drawing/2014/main" id="{602481C9-35E3-466F-A765-CE214911A45D}"/>
              </a:ext>
            </a:extLst>
          </p:cNvPr>
          <p:cNvPicPr>
            <a:picLocks noChangeAspect="1"/>
          </p:cNvPicPr>
          <p:nvPr/>
        </p:nvPicPr>
        <p:blipFill rotWithShape="1">
          <a:blip r:embed="rId3"/>
          <a:srcRect l="31835" t="21188" r="15585"/>
          <a:stretch/>
        </p:blipFill>
        <p:spPr>
          <a:xfrm>
            <a:off x="3656075" y="2541699"/>
            <a:ext cx="6485452" cy="4234507"/>
          </a:xfrm>
          <a:prstGeom prst="rect">
            <a:avLst/>
          </a:prstGeom>
        </p:spPr>
      </p:pic>
      <p:sp>
        <p:nvSpPr>
          <p:cNvPr id="2" name="Rectángulo: esquinas redondeadas 1">
            <a:extLst>
              <a:ext uri="{FF2B5EF4-FFF2-40B4-BE49-F238E27FC236}">
                <a16:creationId xmlns:a16="http://schemas.microsoft.com/office/drawing/2014/main" id="{3A37AD3A-90E4-4EFA-9EB9-F24454248297}"/>
              </a:ext>
            </a:extLst>
          </p:cNvPr>
          <p:cNvSpPr/>
          <p:nvPr/>
        </p:nvSpPr>
        <p:spPr>
          <a:xfrm>
            <a:off x="4596033" y="6130163"/>
            <a:ext cx="1292346" cy="8179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id="{7E5BE03C-1FD8-4827-BEC6-6E09F3D87DEA}"/>
              </a:ext>
            </a:extLst>
          </p:cNvPr>
          <p:cNvSpPr/>
          <p:nvPr/>
        </p:nvSpPr>
        <p:spPr>
          <a:xfrm>
            <a:off x="5340367" y="4271448"/>
            <a:ext cx="1292346" cy="8179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O"/>
          </a:p>
        </p:txBody>
      </p:sp>
      <p:sp>
        <p:nvSpPr>
          <p:cNvPr id="24" name="Rectángulo: esquinas redondeadas 23">
            <a:extLst>
              <a:ext uri="{FF2B5EF4-FFF2-40B4-BE49-F238E27FC236}">
                <a16:creationId xmlns:a16="http://schemas.microsoft.com/office/drawing/2014/main" id="{C96FEE9D-A432-44C5-BB68-0A55254345B9}"/>
              </a:ext>
            </a:extLst>
          </p:cNvPr>
          <p:cNvSpPr/>
          <p:nvPr/>
        </p:nvSpPr>
        <p:spPr>
          <a:xfrm>
            <a:off x="5530996" y="4880986"/>
            <a:ext cx="1933291" cy="8179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5E8C0947-1EE4-46F1-A5F9-7DBCBA4F9DDF}"/>
              </a:ext>
            </a:extLst>
          </p:cNvPr>
          <p:cNvSpPr/>
          <p:nvPr/>
        </p:nvSpPr>
        <p:spPr>
          <a:xfrm>
            <a:off x="4596033" y="5105257"/>
            <a:ext cx="1292346" cy="8179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O"/>
          </a:p>
        </p:txBody>
      </p:sp>
      <p:sp>
        <p:nvSpPr>
          <p:cNvPr id="26" name="Rectángulo: esquinas redondeadas 25">
            <a:extLst>
              <a:ext uri="{FF2B5EF4-FFF2-40B4-BE49-F238E27FC236}">
                <a16:creationId xmlns:a16="http://schemas.microsoft.com/office/drawing/2014/main" id="{502889C3-E774-4F7B-8947-213443FE50C4}"/>
              </a:ext>
            </a:extLst>
          </p:cNvPr>
          <p:cNvSpPr/>
          <p:nvPr/>
        </p:nvSpPr>
        <p:spPr>
          <a:xfrm>
            <a:off x="7464287" y="4998178"/>
            <a:ext cx="1292346" cy="8179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O"/>
          </a:p>
        </p:txBody>
      </p:sp>
      <p:sp>
        <p:nvSpPr>
          <p:cNvPr id="27" name="Rectángulo: esquinas redondeadas 26">
            <a:extLst>
              <a:ext uri="{FF2B5EF4-FFF2-40B4-BE49-F238E27FC236}">
                <a16:creationId xmlns:a16="http://schemas.microsoft.com/office/drawing/2014/main" id="{081926E6-E88F-4260-BB96-C2B4FA1C45CE}"/>
              </a:ext>
            </a:extLst>
          </p:cNvPr>
          <p:cNvSpPr/>
          <p:nvPr/>
        </p:nvSpPr>
        <p:spPr>
          <a:xfrm>
            <a:off x="4984214" y="5589046"/>
            <a:ext cx="1292346" cy="8179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O"/>
          </a:p>
        </p:txBody>
      </p:sp>
      <p:sp>
        <p:nvSpPr>
          <p:cNvPr id="28" name="Rectángulo: esquinas redondeadas 27">
            <a:extLst>
              <a:ext uri="{FF2B5EF4-FFF2-40B4-BE49-F238E27FC236}">
                <a16:creationId xmlns:a16="http://schemas.microsoft.com/office/drawing/2014/main" id="{2D5F53A0-CD5D-4F95-BA13-A4D633921637}"/>
              </a:ext>
            </a:extLst>
          </p:cNvPr>
          <p:cNvSpPr/>
          <p:nvPr/>
        </p:nvSpPr>
        <p:spPr>
          <a:xfrm>
            <a:off x="7328193" y="5771179"/>
            <a:ext cx="1428440" cy="8179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O"/>
          </a:p>
        </p:txBody>
      </p:sp>
      <p:sp>
        <p:nvSpPr>
          <p:cNvPr id="29" name="Rectángulo: esquinas redondeadas 28">
            <a:extLst>
              <a:ext uri="{FF2B5EF4-FFF2-40B4-BE49-F238E27FC236}">
                <a16:creationId xmlns:a16="http://schemas.microsoft.com/office/drawing/2014/main" id="{BCB89C58-E598-4AC8-A448-B1705992DC7E}"/>
              </a:ext>
            </a:extLst>
          </p:cNvPr>
          <p:cNvSpPr/>
          <p:nvPr/>
        </p:nvSpPr>
        <p:spPr>
          <a:xfrm>
            <a:off x="5888379" y="5781381"/>
            <a:ext cx="1292346" cy="8179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O"/>
          </a:p>
        </p:txBody>
      </p:sp>
      <p:sp>
        <p:nvSpPr>
          <p:cNvPr id="30" name="Rectángulo: esquinas redondeadas 29">
            <a:extLst>
              <a:ext uri="{FF2B5EF4-FFF2-40B4-BE49-F238E27FC236}">
                <a16:creationId xmlns:a16="http://schemas.microsoft.com/office/drawing/2014/main" id="{430EDF9A-1482-4EE7-A988-94328AA0708B}"/>
              </a:ext>
            </a:extLst>
          </p:cNvPr>
          <p:cNvSpPr/>
          <p:nvPr/>
        </p:nvSpPr>
        <p:spPr>
          <a:xfrm>
            <a:off x="4346454" y="3773413"/>
            <a:ext cx="1292346" cy="8179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O"/>
          </a:p>
        </p:txBody>
      </p:sp>
      <p:sp>
        <p:nvSpPr>
          <p:cNvPr id="31" name="Rectángulo: esquinas redondeadas 30">
            <a:extLst>
              <a:ext uri="{FF2B5EF4-FFF2-40B4-BE49-F238E27FC236}">
                <a16:creationId xmlns:a16="http://schemas.microsoft.com/office/drawing/2014/main" id="{C45B0004-6861-4273-AB21-26796F7CC57F}"/>
              </a:ext>
            </a:extLst>
          </p:cNvPr>
          <p:cNvSpPr/>
          <p:nvPr/>
        </p:nvSpPr>
        <p:spPr>
          <a:xfrm>
            <a:off x="6902661" y="6130163"/>
            <a:ext cx="1123251" cy="8179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O"/>
          </a:p>
        </p:txBody>
      </p:sp>
      <p:sp>
        <p:nvSpPr>
          <p:cNvPr id="32" name="Rectángulo: esquinas redondeadas 31">
            <a:extLst>
              <a:ext uri="{FF2B5EF4-FFF2-40B4-BE49-F238E27FC236}">
                <a16:creationId xmlns:a16="http://schemas.microsoft.com/office/drawing/2014/main" id="{DD95B761-E5B6-44F9-BB62-1B497802D4B4}"/>
              </a:ext>
            </a:extLst>
          </p:cNvPr>
          <p:cNvSpPr/>
          <p:nvPr/>
        </p:nvSpPr>
        <p:spPr>
          <a:xfrm>
            <a:off x="8433196" y="6102883"/>
            <a:ext cx="1292346" cy="8179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O"/>
          </a:p>
        </p:txBody>
      </p:sp>
      <p:sp>
        <p:nvSpPr>
          <p:cNvPr id="33" name="Rectángulo: esquinas redondeadas 32">
            <a:extLst>
              <a:ext uri="{FF2B5EF4-FFF2-40B4-BE49-F238E27FC236}">
                <a16:creationId xmlns:a16="http://schemas.microsoft.com/office/drawing/2014/main" id="{CEFD2403-37FE-4090-984B-F44AD5E52BE3}"/>
              </a:ext>
            </a:extLst>
          </p:cNvPr>
          <p:cNvSpPr/>
          <p:nvPr/>
        </p:nvSpPr>
        <p:spPr>
          <a:xfrm>
            <a:off x="7900522" y="5897167"/>
            <a:ext cx="1292346" cy="8179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O"/>
          </a:p>
        </p:txBody>
      </p:sp>
      <p:grpSp>
        <p:nvGrpSpPr>
          <p:cNvPr id="3" name="Grupo 2">
            <a:extLst>
              <a:ext uri="{FF2B5EF4-FFF2-40B4-BE49-F238E27FC236}">
                <a16:creationId xmlns:a16="http://schemas.microsoft.com/office/drawing/2014/main" id="{DD1AE743-60AC-15A7-2DF3-F9651C432C88}"/>
              </a:ext>
            </a:extLst>
          </p:cNvPr>
          <p:cNvGrpSpPr/>
          <p:nvPr/>
        </p:nvGrpSpPr>
        <p:grpSpPr>
          <a:xfrm>
            <a:off x="0" y="476672"/>
            <a:ext cx="6672064" cy="496800"/>
            <a:chOff x="1958202" y="1793123"/>
            <a:chExt cx="2441215" cy="496800"/>
          </a:xfrm>
          <a:solidFill>
            <a:srgbClr val="F7B617"/>
          </a:solidFill>
        </p:grpSpPr>
        <p:sp>
          <p:nvSpPr>
            <p:cNvPr id="4" name="Elipse 3">
              <a:extLst>
                <a:ext uri="{FF2B5EF4-FFF2-40B4-BE49-F238E27FC236}">
                  <a16:creationId xmlns:a16="http://schemas.microsoft.com/office/drawing/2014/main" id="{56734F51-3FC5-72DC-EC25-1B4BDF9BF229}"/>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69F6DFCE-8307-8A91-298F-ACF6E4B9F7C0}"/>
                </a:ext>
              </a:extLst>
            </p:cNvPr>
            <p:cNvSpPr/>
            <p:nvPr/>
          </p:nvSpPr>
          <p:spPr>
            <a:xfrm>
              <a:off x="1958202" y="1793123"/>
              <a:ext cx="2207568"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6" name="Título 1">
            <a:extLst>
              <a:ext uri="{FF2B5EF4-FFF2-40B4-BE49-F238E27FC236}">
                <a16:creationId xmlns:a16="http://schemas.microsoft.com/office/drawing/2014/main" id="{9AC07CF3-EBA2-A9AB-4389-9CEDA009F243}"/>
              </a:ext>
            </a:extLst>
          </p:cNvPr>
          <p:cNvSpPr txBox="1">
            <a:spLocks/>
          </p:cNvSpPr>
          <p:nvPr/>
        </p:nvSpPr>
        <p:spPr>
          <a:xfrm>
            <a:off x="551384" y="476672"/>
            <a:ext cx="6984775"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Crear FIB Persona Jurídica</a:t>
            </a:r>
          </a:p>
        </p:txBody>
      </p:sp>
    </p:spTree>
    <p:extLst>
      <p:ext uri="{BB962C8B-B14F-4D97-AF65-F5344CB8AC3E}">
        <p14:creationId xmlns:p14="http://schemas.microsoft.com/office/powerpoint/2010/main" val="1830380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a:extLst>
              <a:ext uri="{FF2B5EF4-FFF2-40B4-BE49-F238E27FC236}">
                <a16:creationId xmlns:a16="http://schemas.microsoft.com/office/drawing/2014/main" id="{D7339E38-7FD7-5D4E-BBA2-ABA760080D2A}"/>
              </a:ext>
            </a:extLst>
          </p:cNvPr>
          <p:cNvSpPr txBox="1">
            <a:spLocks/>
          </p:cNvSpPr>
          <p:nvPr/>
        </p:nvSpPr>
        <p:spPr>
          <a:xfrm>
            <a:off x="2196548" y="646043"/>
            <a:ext cx="7126355" cy="53671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defTabSz="914400" eaLnBrk="1" hangingPunct="1">
              <a:spcBef>
                <a:spcPct val="0"/>
              </a:spcBef>
              <a:buFontTx/>
              <a:buNone/>
            </a:pPr>
            <a:endParaRPr lang="es-CO" altLang="es-CO" sz="2400" b="1" dirty="0">
              <a:solidFill>
                <a:schemeClr val="bg1">
                  <a:lumMod val="95000"/>
                </a:schemeClr>
              </a:solidFill>
              <a:latin typeface="Verdana" panose="020B0604030504040204" pitchFamily="34" charset="0"/>
            </a:endParaRPr>
          </a:p>
        </p:txBody>
      </p:sp>
      <p:sp>
        <p:nvSpPr>
          <p:cNvPr id="14" name="CuadroTexto 13">
            <a:extLst>
              <a:ext uri="{FF2B5EF4-FFF2-40B4-BE49-F238E27FC236}">
                <a16:creationId xmlns:a16="http://schemas.microsoft.com/office/drawing/2014/main" id="{90273F78-8B65-43D2-9D6B-17782D2FE689}"/>
              </a:ext>
            </a:extLst>
          </p:cNvPr>
          <p:cNvSpPr txBox="1"/>
          <p:nvPr/>
        </p:nvSpPr>
        <p:spPr>
          <a:xfrm>
            <a:off x="877652" y="2678448"/>
            <a:ext cx="10743355" cy="1384995"/>
          </a:xfrm>
          <a:prstGeom prst="rect">
            <a:avLst/>
          </a:prstGeom>
          <a:noFill/>
        </p:spPr>
        <p:txBody>
          <a:bodyPr wrap="square">
            <a:spAutoFit/>
          </a:bodyPr>
          <a:lstStyle/>
          <a:p>
            <a:pPr marL="0" lvl="1" algn="ctr" defTabSz="914400" eaLnBrk="1" fontAlgn="auto" hangingPunct="1">
              <a:spcAft>
                <a:spcPts val="0"/>
              </a:spcAft>
              <a:defRPr/>
            </a:pPr>
            <a:r>
              <a:rPr lang="es-CO" sz="3200" b="1" kern="0" dirty="0">
                <a:solidFill>
                  <a:sysClr val="windowText" lastClr="000000"/>
                </a:solidFill>
                <a:latin typeface="Arial" pitchFamily="34" charset="0"/>
                <a:cs typeface="Arial" pitchFamily="34" charset="0"/>
              </a:rPr>
              <a:t>Instrucciones para diligenciar las secciones de accionistas, beneficiarios o controlantes</a:t>
            </a:r>
            <a:br>
              <a:rPr lang="es-CO" sz="2000" kern="0" dirty="0">
                <a:solidFill>
                  <a:sysClr val="windowText" lastClr="000000"/>
                </a:solidFill>
              </a:rPr>
            </a:br>
            <a:endParaRPr lang="es-CO" sz="2000" kern="0" dirty="0">
              <a:solidFill>
                <a:sysClr val="windowText" lastClr="000000"/>
              </a:solidFill>
            </a:endParaRPr>
          </a:p>
        </p:txBody>
      </p:sp>
    </p:spTree>
    <p:extLst>
      <p:ext uri="{BB962C8B-B14F-4D97-AF65-F5344CB8AC3E}">
        <p14:creationId xmlns:p14="http://schemas.microsoft.com/office/powerpoint/2010/main" val="732786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a:extLst>
              <a:ext uri="{FF2B5EF4-FFF2-40B4-BE49-F238E27FC236}">
                <a16:creationId xmlns:a16="http://schemas.microsoft.com/office/drawing/2014/main" id="{D7339E38-7FD7-5D4E-BBA2-ABA760080D2A}"/>
              </a:ext>
            </a:extLst>
          </p:cNvPr>
          <p:cNvSpPr txBox="1">
            <a:spLocks/>
          </p:cNvSpPr>
          <p:nvPr/>
        </p:nvSpPr>
        <p:spPr>
          <a:xfrm>
            <a:off x="3620675" y="646043"/>
            <a:ext cx="7126355" cy="53671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defTabSz="914400" eaLnBrk="1" hangingPunct="1">
              <a:spcBef>
                <a:spcPct val="0"/>
              </a:spcBef>
              <a:buFontTx/>
              <a:buNone/>
            </a:pPr>
            <a:endParaRPr lang="es-CO" altLang="es-CO" sz="2400" b="1" dirty="0">
              <a:solidFill>
                <a:schemeClr val="bg1">
                  <a:lumMod val="95000"/>
                </a:schemeClr>
              </a:solidFill>
              <a:latin typeface="Verdana" panose="020B0604030504040204" pitchFamily="34" charset="0"/>
            </a:endParaRPr>
          </a:p>
        </p:txBody>
      </p:sp>
      <p:sp>
        <p:nvSpPr>
          <p:cNvPr id="14" name="CuadroTexto 13">
            <a:extLst>
              <a:ext uri="{FF2B5EF4-FFF2-40B4-BE49-F238E27FC236}">
                <a16:creationId xmlns:a16="http://schemas.microsoft.com/office/drawing/2014/main" id="{629DC63A-6AA6-4C5F-BCA7-FDBB9E3FB278}"/>
              </a:ext>
            </a:extLst>
          </p:cNvPr>
          <p:cNvSpPr txBox="1"/>
          <p:nvPr/>
        </p:nvSpPr>
        <p:spPr>
          <a:xfrm>
            <a:off x="854765" y="1243314"/>
            <a:ext cx="10644809" cy="923330"/>
          </a:xfrm>
          <a:prstGeom prst="rect">
            <a:avLst/>
          </a:prstGeom>
          <a:noFill/>
        </p:spPr>
        <p:txBody>
          <a:bodyPr wrap="square">
            <a:spAutoFit/>
          </a:bodyPr>
          <a:lstStyle/>
          <a:p>
            <a:pPr algn="just">
              <a:defRPr/>
            </a:pPr>
            <a:r>
              <a:rPr lang="es-CO" sz="1900" dirty="0">
                <a:solidFill>
                  <a:prstClr val="black"/>
                </a:solidFill>
                <a:latin typeface="Arial" panose="020B0604020202020204" pitchFamily="34" charset="0"/>
                <a:cs typeface="Arial" panose="020B0604020202020204" pitchFamily="34" charset="0"/>
              </a:rPr>
              <a:t>Para diligenciar esta sección se debe iniciar dando clic sobre el botón agregar que se marca en rojo sobre esta pantalla. Entonces se despliega el formato con los campos a diligenciar, así:</a:t>
            </a:r>
          </a:p>
          <a:p>
            <a:pPr algn="just" defTabSz="914400" eaLnBrk="1" fontAlgn="auto" hangingPunct="1">
              <a:spcBef>
                <a:spcPts val="0"/>
              </a:spcBef>
              <a:spcAft>
                <a:spcPts val="0"/>
              </a:spcAft>
              <a:defRPr/>
            </a:pPr>
            <a:endParaRPr lang="es-CO" sz="1600" dirty="0">
              <a:solidFill>
                <a:prstClr val="black"/>
              </a:solidFill>
              <a:latin typeface="Calibri"/>
              <a:ea typeface="+mn-ea"/>
            </a:endParaRPr>
          </a:p>
        </p:txBody>
      </p:sp>
      <p:pic>
        <p:nvPicPr>
          <p:cNvPr id="18" name="Imagen 17">
            <a:extLst>
              <a:ext uri="{FF2B5EF4-FFF2-40B4-BE49-F238E27FC236}">
                <a16:creationId xmlns:a16="http://schemas.microsoft.com/office/drawing/2014/main" id="{DBEA9076-6B1F-4EFB-BD79-4EB6B3D3B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7291" y="813425"/>
            <a:ext cx="2732938" cy="536715"/>
          </a:xfrm>
          <a:prstGeom prst="rect">
            <a:avLst/>
          </a:prstGeom>
        </p:spPr>
      </p:pic>
      <p:sp>
        <p:nvSpPr>
          <p:cNvPr id="2" name="CuadroTexto 1">
            <a:extLst>
              <a:ext uri="{FF2B5EF4-FFF2-40B4-BE49-F238E27FC236}">
                <a16:creationId xmlns:a16="http://schemas.microsoft.com/office/drawing/2014/main" id="{45AD4397-C331-4E38-B9E7-EF248B7E425F}"/>
              </a:ext>
            </a:extLst>
          </p:cNvPr>
          <p:cNvSpPr txBox="1"/>
          <p:nvPr/>
        </p:nvSpPr>
        <p:spPr>
          <a:xfrm>
            <a:off x="7536159" y="788038"/>
            <a:ext cx="2994971" cy="369332"/>
          </a:xfrm>
          <a:prstGeom prst="rect">
            <a:avLst/>
          </a:prstGeom>
          <a:solidFill>
            <a:srgbClr val="F7B617"/>
          </a:solidFill>
        </p:spPr>
        <p:txBody>
          <a:bodyPr wrap="square" rtlCol="0">
            <a:spAutoFit/>
          </a:bodyPr>
          <a:lstStyle/>
          <a:p>
            <a:pPr marL="0" lvl="1" algn="ctr" defTabSz="914400" eaLnBrk="1" fontAlgn="auto" hangingPunct="1">
              <a:spcAft>
                <a:spcPts val="0"/>
              </a:spcAft>
              <a:defRPr/>
            </a:pPr>
            <a:r>
              <a:rPr lang="es-CO" sz="1800" b="1" kern="0" dirty="0">
                <a:solidFill>
                  <a:schemeClr val="bg1"/>
                </a:solidFill>
                <a:latin typeface="Arial" pitchFamily="34" charset="0"/>
                <a:cs typeface="Arial" pitchFamily="34" charset="0"/>
              </a:rPr>
              <a:t>Sección Accionistas</a:t>
            </a:r>
            <a:endParaRPr lang="es-CO" kern="0" dirty="0">
              <a:solidFill>
                <a:schemeClr val="bg1"/>
              </a:solidFill>
            </a:endParaRPr>
          </a:p>
        </p:txBody>
      </p:sp>
      <p:pic>
        <p:nvPicPr>
          <p:cNvPr id="25" name="Imagen 3">
            <a:extLst>
              <a:ext uri="{FF2B5EF4-FFF2-40B4-BE49-F238E27FC236}">
                <a16:creationId xmlns:a16="http://schemas.microsoft.com/office/drawing/2014/main" id="{1EEFB5CF-BC43-4187-9712-7EE1425EF4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4979" y="2116618"/>
            <a:ext cx="9144000"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Flecha abajo 7">
            <a:extLst>
              <a:ext uri="{FF2B5EF4-FFF2-40B4-BE49-F238E27FC236}">
                <a16:creationId xmlns:a16="http://schemas.microsoft.com/office/drawing/2014/main" id="{1BAF326F-5AB0-42AD-9080-44A2F47624A0}"/>
              </a:ext>
            </a:extLst>
          </p:cNvPr>
          <p:cNvSpPr/>
          <p:nvPr/>
        </p:nvSpPr>
        <p:spPr>
          <a:xfrm>
            <a:off x="10531130" y="3620265"/>
            <a:ext cx="215900" cy="481014"/>
          </a:xfrm>
          <a:prstGeom prst="downArrow">
            <a:avLst/>
          </a:prstGeom>
          <a:solidFill>
            <a:srgbClr val="FF0000"/>
          </a:solidFill>
          <a:ln w="25400" cap="flat" cmpd="sng" algn="ctr">
            <a:solidFill>
              <a:srgbClr val="4F81BD">
                <a:shade val="50000"/>
              </a:srgbClr>
            </a:solidFill>
            <a:prstDash val="solid"/>
          </a:ln>
          <a:effectLst/>
        </p:spPr>
        <p:txBody>
          <a:bodyPr anchor="ctr"/>
          <a:lstStyle/>
          <a:p>
            <a:pPr algn="ctr" defTabSz="914400" eaLnBrk="1" fontAlgn="auto" hangingPunct="1">
              <a:spcBef>
                <a:spcPts val="0"/>
              </a:spcBef>
              <a:spcAft>
                <a:spcPts val="0"/>
              </a:spcAft>
              <a:defRPr/>
            </a:pPr>
            <a:endParaRPr lang="es-CO" kern="0">
              <a:solidFill>
                <a:prstClr val="white"/>
              </a:solidFill>
              <a:latin typeface="Calibri"/>
              <a:ea typeface="+mn-ea"/>
            </a:endParaRPr>
          </a:p>
        </p:txBody>
      </p:sp>
      <p:sp>
        <p:nvSpPr>
          <p:cNvPr id="27" name="Elipse 26">
            <a:extLst>
              <a:ext uri="{FF2B5EF4-FFF2-40B4-BE49-F238E27FC236}">
                <a16:creationId xmlns:a16="http://schemas.microsoft.com/office/drawing/2014/main" id="{E3BB8DE9-5D4C-40D9-9872-0764FF316680}"/>
              </a:ext>
            </a:extLst>
          </p:cNvPr>
          <p:cNvSpPr/>
          <p:nvPr/>
        </p:nvSpPr>
        <p:spPr>
          <a:xfrm>
            <a:off x="10400228" y="4279693"/>
            <a:ext cx="508763" cy="224366"/>
          </a:xfrm>
          <a:prstGeom prst="ellipse">
            <a:avLst/>
          </a:prstGeom>
          <a:noFill/>
          <a:ln w="31750" cap="flat" cmpd="sng" algn="ctr">
            <a:solidFill>
              <a:srgbClr val="FF0000"/>
            </a:solidFill>
            <a:prstDash val="solid"/>
          </a:ln>
          <a:effectLst/>
        </p:spPr>
        <p:txBody>
          <a:bodyPr anchor="ctr"/>
          <a:lstStyle/>
          <a:p>
            <a:pPr algn="ctr" defTabSz="914400" eaLnBrk="1" fontAlgn="auto" hangingPunct="1">
              <a:spcBef>
                <a:spcPts val="0"/>
              </a:spcBef>
              <a:spcAft>
                <a:spcPts val="0"/>
              </a:spcAft>
              <a:defRPr/>
            </a:pPr>
            <a:endParaRPr lang="es-CO" kern="0">
              <a:solidFill>
                <a:prstClr val="white"/>
              </a:solidFill>
              <a:latin typeface="Calibri"/>
              <a:ea typeface="+mn-ea"/>
            </a:endParaRPr>
          </a:p>
        </p:txBody>
      </p:sp>
      <p:grpSp>
        <p:nvGrpSpPr>
          <p:cNvPr id="3" name="Grupo 2">
            <a:extLst>
              <a:ext uri="{FF2B5EF4-FFF2-40B4-BE49-F238E27FC236}">
                <a16:creationId xmlns:a16="http://schemas.microsoft.com/office/drawing/2014/main" id="{B578CD08-2185-1DB7-4707-53E393A13CF1}"/>
              </a:ext>
            </a:extLst>
          </p:cNvPr>
          <p:cNvGrpSpPr/>
          <p:nvPr/>
        </p:nvGrpSpPr>
        <p:grpSpPr>
          <a:xfrm>
            <a:off x="0" y="476672"/>
            <a:ext cx="6672064" cy="496800"/>
            <a:chOff x="1958202" y="1793123"/>
            <a:chExt cx="2441215" cy="496800"/>
          </a:xfrm>
          <a:solidFill>
            <a:srgbClr val="F7B617"/>
          </a:solidFill>
        </p:grpSpPr>
        <p:sp>
          <p:nvSpPr>
            <p:cNvPr id="4" name="Elipse 3">
              <a:extLst>
                <a:ext uri="{FF2B5EF4-FFF2-40B4-BE49-F238E27FC236}">
                  <a16:creationId xmlns:a16="http://schemas.microsoft.com/office/drawing/2014/main" id="{0805CE13-8CCE-160E-9EDB-BF2A2E57EDC1}"/>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D26F86A6-8196-31D0-45A7-D997312D6C50}"/>
                </a:ext>
              </a:extLst>
            </p:cNvPr>
            <p:cNvSpPr/>
            <p:nvPr/>
          </p:nvSpPr>
          <p:spPr>
            <a:xfrm>
              <a:off x="1958202" y="1793123"/>
              <a:ext cx="2207568"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6" name="Título 1">
            <a:extLst>
              <a:ext uri="{FF2B5EF4-FFF2-40B4-BE49-F238E27FC236}">
                <a16:creationId xmlns:a16="http://schemas.microsoft.com/office/drawing/2014/main" id="{9C615E2E-E202-3EEA-C656-ABEF9D4F2E2D}"/>
              </a:ext>
            </a:extLst>
          </p:cNvPr>
          <p:cNvSpPr txBox="1">
            <a:spLocks/>
          </p:cNvSpPr>
          <p:nvPr/>
        </p:nvSpPr>
        <p:spPr>
          <a:xfrm>
            <a:off x="551384" y="476672"/>
            <a:ext cx="6984775"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Crear FIB Persona Jurídica</a:t>
            </a:r>
          </a:p>
        </p:txBody>
      </p:sp>
    </p:spTree>
    <p:extLst>
      <p:ext uri="{BB962C8B-B14F-4D97-AF65-F5344CB8AC3E}">
        <p14:creationId xmlns:p14="http://schemas.microsoft.com/office/powerpoint/2010/main" val="4049318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B82AA03-C03A-B044-992C-F7CE0F240D50}"/>
              </a:ext>
            </a:extLst>
          </p:cNvPr>
          <p:cNvSpPr/>
          <p:nvPr/>
        </p:nvSpPr>
        <p:spPr>
          <a:xfrm>
            <a:off x="12396392" y="1860006"/>
            <a:ext cx="429597" cy="569318"/>
          </a:xfrm>
          <a:prstGeom prst="rect">
            <a:avLst/>
          </a:prstGeom>
          <a:solidFill>
            <a:srgbClr val="CAD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ángulo 13">
            <a:extLst>
              <a:ext uri="{FF2B5EF4-FFF2-40B4-BE49-F238E27FC236}">
                <a16:creationId xmlns:a16="http://schemas.microsoft.com/office/drawing/2014/main" id="{731B3A55-A6EB-E844-9B87-FD3725D999A2}"/>
              </a:ext>
            </a:extLst>
          </p:cNvPr>
          <p:cNvSpPr/>
          <p:nvPr/>
        </p:nvSpPr>
        <p:spPr>
          <a:xfrm>
            <a:off x="12399840" y="2493860"/>
            <a:ext cx="429597" cy="569318"/>
          </a:xfrm>
          <a:prstGeom prst="rect">
            <a:avLst/>
          </a:prstGeom>
          <a:solidFill>
            <a:srgbClr val="799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Rectángulo 14">
            <a:extLst>
              <a:ext uri="{FF2B5EF4-FFF2-40B4-BE49-F238E27FC236}">
                <a16:creationId xmlns:a16="http://schemas.microsoft.com/office/drawing/2014/main" id="{1C5D6FD8-2842-844D-97AE-CDF7C5906C08}"/>
              </a:ext>
            </a:extLst>
          </p:cNvPr>
          <p:cNvSpPr/>
          <p:nvPr/>
        </p:nvSpPr>
        <p:spPr>
          <a:xfrm>
            <a:off x="12396392" y="3123689"/>
            <a:ext cx="429597" cy="569318"/>
          </a:xfrm>
          <a:prstGeom prst="rect">
            <a:avLst/>
          </a:prstGeom>
          <a:solidFill>
            <a:srgbClr val="B3B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15">
            <a:extLst>
              <a:ext uri="{FF2B5EF4-FFF2-40B4-BE49-F238E27FC236}">
                <a16:creationId xmlns:a16="http://schemas.microsoft.com/office/drawing/2014/main" id="{6B47C2E1-21C7-A04A-9734-1ED30D66993B}"/>
              </a:ext>
            </a:extLst>
          </p:cNvPr>
          <p:cNvSpPr/>
          <p:nvPr/>
        </p:nvSpPr>
        <p:spPr>
          <a:xfrm>
            <a:off x="12396392" y="3753518"/>
            <a:ext cx="429597" cy="569318"/>
          </a:xfrm>
          <a:prstGeom prst="rect">
            <a:avLst/>
          </a:prstGeom>
          <a:solidFill>
            <a:srgbClr val="F7B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17">
            <a:extLst>
              <a:ext uri="{FF2B5EF4-FFF2-40B4-BE49-F238E27FC236}">
                <a16:creationId xmlns:a16="http://schemas.microsoft.com/office/drawing/2014/main" id="{4BD31875-39C5-ED48-942F-E53AB642270A}"/>
              </a:ext>
            </a:extLst>
          </p:cNvPr>
          <p:cNvSpPr/>
          <p:nvPr/>
        </p:nvSpPr>
        <p:spPr>
          <a:xfrm>
            <a:off x="12396392" y="4383347"/>
            <a:ext cx="429597" cy="569318"/>
          </a:xfrm>
          <a:prstGeom prst="rect">
            <a:avLst/>
          </a:prstGeom>
          <a:solidFill>
            <a:srgbClr val="35AF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22">
            <a:extLst>
              <a:ext uri="{FF2B5EF4-FFF2-40B4-BE49-F238E27FC236}">
                <a16:creationId xmlns:a16="http://schemas.microsoft.com/office/drawing/2014/main" id="{C04E3AFD-C062-9446-B36C-080CB7BEDE22}"/>
              </a:ext>
            </a:extLst>
          </p:cNvPr>
          <p:cNvSpPr/>
          <p:nvPr/>
        </p:nvSpPr>
        <p:spPr>
          <a:xfrm>
            <a:off x="12396392" y="5013176"/>
            <a:ext cx="429597" cy="569318"/>
          </a:xfrm>
          <a:prstGeom prst="rect">
            <a:avLst/>
          </a:prstGeom>
          <a:solidFill>
            <a:srgbClr val="46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Título 1">
            <a:extLst>
              <a:ext uri="{FF2B5EF4-FFF2-40B4-BE49-F238E27FC236}">
                <a16:creationId xmlns:a16="http://schemas.microsoft.com/office/drawing/2014/main" id="{D7339E38-7FD7-5D4E-BBA2-ABA760080D2A}"/>
              </a:ext>
            </a:extLst>
          </p:cNvPr>
          <p:cNvSpPr txBox="1">
            <a:spLocks/>
          </p:cNvSpPr>
          <p:nvPr/>
        </p:nvSpPr>
        <p:spPr>
          <a:xfrm>
            <a:off x="6630986" y="2824484"/>
            <a:ext cx="5369670" cy="36678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r"/>
            <a:r>
              <a:rPr lang="es-ES" dirty="0">
                <a:solidFill>
                  <a:schemeClr val="bg1"/>
                </a:solidFill>
                <a:latin typeface="Arial" panose="020B0604020202020204" pitchFamily="34" charset="0"/>
                <a:ea typeface="ＭＳ Ｐゴシック" pitchFamily="4" charset="-128"/>
                <a:cs typeface="Arial" panose="020B0604020202020204" pitchFamily="34" charset="0"/>
              </a:rPr>
              <a:t>Recomendaciones Generales</a:t>
            </a:r>
            <a:endParaRPr lang="es-ES_tradnl" dirty="0">
              <a:solidFill>
                <a:schemeClr val="bg1"/>
              </a:solidFill>
              <a:latin typeface="Arial" panose="020B0604020202020204" pitchFamily="34" charset="0"/>
              <a:ea typeface="ＭＳ Ｐゴシック" pitchFamily="4" charset="-128"/>
              <a:cs typeface="Arial" panose="020B0604020202020204" pitchFamily="34" charset="0"/>
            </a:endParaRPr>
          </a:p>
        </p:txBody>
      </p:sp>
      <p:sp>
        <p:nvSpPr>
          <p:cNvPr id="40" name="Título 1">
            <a:extLst>
              <a:ext uri="{FF2B5EF4-FFF2-40B4-BE49-F238E27FC236}">
                <a16:creationId xmlns:a16="http://schemas.microsoft.com/office/drawing/2014/main" id="{2F4C232A-8233-9B42-BAA3-A213728BB7A4}"/>
              </a:ext>
            </a:extLst>
          </p:cNvPr>
          <p:cNvSpPr txBox="1">
            <a:spLocks/>
          </p:cNvSpPr>
          <p:nvPr/>
        </p:nvSpPr>
        <p:spPr>
          <a:xfrm>
            <a:off x="9490543" y="2207051"/>
            <a:ext cx="1892971" cy="3321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_tradnl" sz="2000" b="1" dirty="0">
                <a:solidFill>
                  <a:schemeClr val="bg1"/>
                </a:solidFill>
                <a:latin typeface="Arial" panose="020B0604020202020204" pitchFamily="34" charset="0"/>
                <a:ea typeface="ＭＳ Ｐゴシック" pitchFamily="4" charset="-128"/>
                <a:cs typeface="Arial" panose="020B0604020202020204" pitchFamily="34" charset="0"/>
              </a:rPr>
              <a:t>Capítulo 1</a:t>
            </a:r>
          </a:p>
        </p:txBody>
      </p:sp>
      <p:cxnSp>
        <p:nvCxnSpPr>
          <p:cNvPr id="42" name="Conector recto 41">
            <a:extLst>
              <a:ext uri="{FF2B5EF4-FFF2-40B4-BE49-F238E27FC236}">
                <a16:creationId xmlns:a16="http://schemas.microsoft.com/office/drawing/2014/main" id="{12A183BF-55AA-8240-88A2-08AD0FD7970B}"/>
              </a:ext>
            </a:extLst>
          </p:cNvPr>
          <p:cNvCxnSpPr>
            <a:cxnSpLocks/>
          </p:cNvCxnSpPr>
          <p:nvPr/>
        </p:nvCxnSpPr>
        <p:spPr>
          <a:xfrm>
            <a:off x="9941172" y="2580741"/>
            <a:ext cx="22508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457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a:extLst>
              <a:ext uri="{FF2B5EF4-FFF2-40B4-BE49-F238E27FC236}">
                <a16:creationId xmlns:a16="http://schemas.microsoft.com/office/drawing/2014/main" id="{D7339E38-7FD7-5D4E-BBA2-ABA760080D2A}"/>
              </a:ext>
            </a:extLst>
          </p:cNvPr>
          <p:cNvSpPr txBox="1">
            <a:spLocks/>
          </p:cNvSpPr>
          <p:nvPr/>
        </p:nvSpPr>
        <p:spPr>
          <a:xfrm>
            <a:off x="2196548" y="646043"/>
            <a:ext cx="7126355" cy="53671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defTabSz="914400" eaLnBrk="1" hangingPunct="1">
              <a:spcBef>
                <a:spcPct val="0"/>
              </a:spcBef>
              <a:buFontTx/>
              <a:buNone/>
            </a:pPr>
            <a:endParaRPr lang="es-CO" altLang="es-CO" sz="2400" b="1" dirty="0">
              <a:solidFill>
                <a:schemeClr val="bg1">
                  <a:lumMod val="95000"/>
                </a:schemeClr>
              </a:solidFill>
              <a:latin typeface="Verdana" panose="020B0604030504040204" pitchFamily="34" charset="0"/>
            </a:endParaRPr>
          </a:p>
        </p:txBody>
      </p:sp>
      <p:sp>
        <p:nvSpPr>
          <p:cNvPr id="14" name="CuadroTexto 13">
            <a:extLst>
              <a:ext uri="{FF2B5EF4-FFF2-40B4-BE49-F238E27FC236}">
                <a16:creationId xmlns:a16="http://schemas.microsoft.com/office/drawing/2014/main" id="{629DC63A-6AA6-4C5F-BCA7-FDBB9E3FB278}"/>
              </a:ext>
            </a:extLst>
          </p:cNvPr>
          <p:cNvSpPr txBox="1"/>
          <p:nvPr/>
        </p:nvSpPr>
        <p:spPr>
          <a:xfrm>
            <a:off x="854765" y="1243314"/>
            <a:ext cx="10644809" cy="954107"/>
          </a:xfrm>
          <a:prstGeom prst="rect">
            <a:avLst/>
          </a:prstGeom>
          <a:noFill/>
        </p:spPr>
        <p:txBody>
          <a:bodyPr wrap="square">
            <a:spAutoFit/>
          </a:bodyPr>
          <a:lstStyle/>
          <a:p>
            <a:pPr algn="just" defTabSz="914400" eaLnBrk="1" fontAlgn="auto" hangingPunct="1">
              <a:spcBef>
                <a:spcPts val="0"/>
              </a:spcBef>
              <a:spcAft>
                <a:spcPts val="0"/>
              </a:spcAft>
              <a:defRPr/>
            </a:pPr>
            <a:r>
              <a:rPr lang="es-CO" sz="1900" dirty="0">
                <a:solidFill>
                  <a:prstClr val="black"/>
                </a:solidFill>
                <a:latin typeface="Arial" panose="020B0604020202020204" pitchFamily="34" charset="0"/>
                <a:cs typeface="Arial" panose="020B0604020202020204" pitchFamily="34" charset="0"/>
              </a:rPr>
              <a:t>Una vez se han diligenciado los datos del primer accionista, se debe dar clic sobre el botón</a:t>
            </a:r>
          </a:p>
          <a:p>
            <a:pPr algn="just" defTabSz="914400" eaLnBrk="1" fontAlgn="auto" hangingPunct="1">
              <a:spcBef>
                <a:spcPts val="0"/>
              </a:spcBef>
              <a:spcAft>
                <a:spcPts val="0"/>
              </a:spcAft>
              <a:defRPr/>
            </a:pPr>
            <a:r>
              <a:rPr lang="es-CO" sz="1900" dirty="0">
                <a:solidFill>
                  <a:prstClr val="black"/>
                </a:solidFill>
                <a:latin typeface="Arial" panose="020B0604020202020204" pitchFamily="34" charset="0"/>
                <a:cs typeface="Arial" panose="020B0604020202020204" pitchFamily="34" charset="0"/>
              </a:rPr>
              <a:t> con el fin de guardar la información. </a:t>
            </a:r>
          </a:p>
          <a:p>
            <a:pPr algn="just" defTabSz="914400" eaLnBrk="1" fontAlgn="auto" hangingPunct="1">
              <a:spcBef>
                <a:spcPts val="0"/>
              </a:spcBef>
              <a:spcAft>
                <a:spcPts val="0"/>
              </a:spcAft>
              <a:defRPr/>
            </a:pPr>
            <a:endParaRPr lang="es-CO" sz="1600" dirty="0">
              <a:solidFill>
                <a:prstClr val="black"/>
              </a:solidFill>
              <a:latin typeface="Calibri"/>
              <a:ea typeface="+mn-ea"/>
            </a:endParaRPr>
          </a:p>
        </p:txBody>
      </p:sp>
      <p:pic>
        <p:nvPicPr>
          <p:cNvPr id="18" name="Imagen 17">
            <a:extLst>
              <a:ext uri="{FF2B5EF4-FFF2-40B4-BE49-F238E27FC236}">
                <a16:creationId xmlns:a16="http://schemas.microsoft.com/office/drawing/2014/main" id="{DBEA9076-6B1F-4EFB-BD79-4EB6B3D3B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3668" y="654828"/>
            <a:ext cx="2930088" cy="536715"/>
          </a:xfrm>
          <a:prstGeom prst="rect">
            <a:avLst/>
          </a:prstGeom>
          <a:solidFill>
            <a:srgbClr val="F7B617"/>
          </a:solidFill>
        </p:spPr>
      </p:pic>
      <p:sp>
        <p:nvSpPr>
          <p:cNvPr id="2" name="CuadroTexto 1">
            <a:extLst>
              <a:ext uri="{FF2B5EF4-FFF2-40B4-BE49-F238E27FC236}">
                <a16:creationId xmlns:a16="http://schemas.microsoft.com/office/drawing/2014/main" id="{45AD4397-C331-4E38-B9E7-EF248B7E425F}"/>
              </a:ext>
            </a:extLst>
          </p:cNvPr>
          <p:cNvSpPr txBox="1"/>
          <p:nvPr/>
        </p:nvSpPr>
        <p:spPr>
          <a:xfrm>
            <a:off x="8386025" y="699030"/>
            <a:ext cx="2476376" cy="369332"/>
          </a:xfrm>
          <a:prstGeom prst="rect">
            <a:avLst/>
          </a:prstGeom>
          <a:noFill/>
        </p:spPr>
        <p:txBody>
          <a:bodyPr wrap="square" rtlCol="0">
            <a:spAutoFit/>
          </a:bodyPr>
          <a:lstStyle/>
          <a:p>
            <a:pPr marL="0" lvl="1" algn="ctr" defTabSz="914400" eaLnBrk="1" fontAlgn="auto" hangingPunct="1">
              <a:spcAft>
                <a:spcPts val="0"/>
              </a:spcAft>
              <a:defRPr/>
            </a:pPr>
            <a:r>
              <a:rPr lang="es-CO" sz="1800" b="1" kern="0" dirty="0">
                <a:solidFill>
                  <a:schemeClr val="bg1"/>
                </a:solidFill>
                <a:latin typeface="Arial" pitchFamily="34" charset="0"/>
                <a:cs typeface="Arial" pitchFamily="34" charset="0"/>
              </a:rPr>
              <a:t>Sección Accionistas</a:t>
            </a:r>
            <a:endParaRPr lang="es-CO" kern="0" dirty="0">
              <a:solidFill>
                <a:schemeClr val="bg1"/>
              </a:solidFill>
            </a:endParaRPr>
          </a:p>
        </p:txBody>
      </p:sp>
      <p:pic>
        <p:nvPicPr>
          <p:cNvPr id="23" name="Imagen 3">
            <a:extLst>
              <a:ext uri="{FF2B5EF4-FFF2-40B4-BE49-F238E27FC236}">
                <a16:creationId xmlns:a16="http://schemas.microsoft.com/office/drawing/2014/main" id="{6FB863BF-BB42-4ADE-9B13-7E0F5A9847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9423" y="1963738"/>
            <a:ext cx="9144000"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Elipse 23">
            <a:extLst>
              <a:ext uri="{FF2B5EF4-FFF2-40B4-BE49-F238E27FC236}">
                <a16:creationId xmlns:a16="http://schemas.microsoft.com/office/drawing/2014/main" id="{363CDB2E-18CB-4B60-BADE-85058CAEB3C4}"/>
              </a:ext>
            </a:extLst>
          </p:cNvPr>
          <p:cNvSpPr/>
          <p:nvPr/>
        </p:nvSpPr>
        <p:spPr>
          <a:xfrm>
            <a:off x="10004660" y="6142843"/>
            <a:ext cx="508763" cy="224366"/>
          </a:xfrm>
          <a:prstGeom prst="ellipse">
            <a:avLst/>
          </a:prstGeom>
          <a:noFill/>
          <a:ln w="31750" cap="flat" cmpd="sng" algn="ctr">
            <a:solidFill>
              <a:srgbClr val="FF0000"/>
            </a:solidFill>
            <a:prstDash val="solid"/>
          </a:ln>
          <a:effectLst/>
        </p:spPr>
        <p:txBody>
          <a:bodyPr anchor="ctr"/>
          <a:lstStyle/>
          <a:p>
            <a:pPr algn="ctr" defTabSz="914400" eaLnBrk="1" fontAlgn="auto" hangingPunct="1">
              <a:spcBef>
                <a:spcPts val="0"/>
              </a:spcBef>
              <a:spcAft>
                <a:spcPts val="0"/>
              </a:spcAft>
              <a:defRPr/>
            </a:pPr>
            <a:endParaRPr lang="es-CO" kern="0">
              <a:solidFill>
                <a:prstClr val="white"/>
              </a:solidFill>
              <a:latin typeface="Calibri"/>
              <a:ea typeface="+mn-ea"/>
            </a:endParaRPr>
          </a:p>
        </p:txBody>
      </p:sp>
      <p:sp>
        <p:nvSpPr>
          <p:cNvPr id="28" name="Flecha abajo 7">
            <a:extLst>
              <a:ext uri="{FF2B5EF4-FFF2-40B4-BE49-F238E27FC236}">
                <a16:creationId xmlns:a16="http://schemas.microsoft.com/office/drawing/2014/main" id="{B6A9146D-DADA-47D6-8BB8-3C4C74E39D06}"/>
              </a:ext>
            </a:extLst>
          </p:cNvPr>
          <p:cNvSpPr/>
          <p:nvPr/>
        </p:nvSpPr>
        <p:spPr>
          <a:xfrm rot="16200000">
            <a:off x="9347400" y="5891224"/>
            <a:ext cx="215900" cy="719138"/>
          </a:xfrm>
          <a:prstGeom prst="downArrow">
            <a:avLst/>
          </a:prstGeom>
          <a:solidFill>
            <a:srgbClr val="FF0000"/>
          </a:solidFill>
          <a:ln w="25400" cap="flat" cmpd="sng" algn="ctr">
            <a:solidFill>
              <a:srgbClr val="4F81BD">
                <a:shade val="50000"/>
              </a:srgbClr>
            </a:solidFill>
            <a:prstDash val="solid"/>
          </a:ln>
          <a:effectLst/>
        </p:spPr>
        <p:txBody>
          <a:bodyPr anchor="ctr"/>
          <a:lstStyle/>
          <a:p>
            <a:pPr algn="ctr" defTabSz="914400" eaLnBrk="1" fontAlgn="auto" hangingPunct="1">
              <a:spcBef>
                <a:spcPts val="0"/>
              </a:spcBef>
              <a:spcAft>
                <a:spcPts val="0"/>
              </a:spcAft>
              <a:defRPr/>
            </a:pPr>
            <a:endParaRPr lang="es-CO" kern="0">
              <a:solidFill>
                <a:prstClr val="white"/>
              </a:solidFill>
              <a:latin typeface="Calibri"/>
              <a:ea typeface="+mn-ea"/>
            </a:endParaRPr>
          </a:p>
        </p:txBody>
      </p:sp>
      <p:grpSp>
        <p:nvGrpSpPr>
          <p:cNvPr id="3" name="Grupo 2">
            <a:extLst>
              <a:ext uri="{FF2B5EF4-FFF2-40B4-BE49-F238E27FC236}">
                <a16:creationId xmlns:a16="http://schemas.microsoft.com/office/drawing/2014/main" id="{B694A5C9-D169-E333-5D69-032ED9645285}"/>
              </a:ext>
            </a:extLst>
          </p:cNvPr>
          <p:cNvGrpSpPr/>
          <p:nvPr/>
        </p:nvGrpSpPr>
        <p:grpSpPr>
          <a:xfrm>
            <a:off x="0" y="476672"/>
            <a:ext cx="6672064" cy="496800"/>
            <a:chOff x="1958202" y="1793123"/>
            <a:chExt cx="2441215" cy="496800"/>
          </a:xfrm>
          <a:solidFill>
            <a:srgbClr val="F7B617"/>
          </a:solidFill>
        </p:grpSpPr>
        <p:sp>
          <p:nvSpPr>
            <p:cNvPr id="4" name="Elipse 3">
              <a:extLst>
                <a:ext uri="{FF2B5EF4-FFF2-40B4-BE49-F238E27FC236}">
                  <a16:creationId xmlns:a16="http://schemas.microsoft.com/office/drawing/2014/main" id="{ED467CCB-FE52-3D11-B98D-F2EA13FA8C4A}"/>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3CD324FC-C893-4AE3-E60E-14F08FB46924}"/>
                </a:ext>
              </a:extLst>
            </p:cNvPr>
            <p:cNvSpPr/>
            <p:nvPr/>
          </p:nvSpPr>
          <p:spPr>
            <a:xfrm>
              <a:off x="1958202" y="1793123"/>
              <a:ext cx="2207568"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6" name="Título 1">
            <a:extLst>
              <a:ext uri="{FF2B5EF4-FFF2-40B4-BE49-F238E27FC236}">
                <a16:creationId xmlns:a16="http://schemas.microsoft.com/office/drawing/2014/main" id="{468CD4F6-0B18-D74D-269D-71DEC58FBA3F}"/>
              </a:ext>
            </a:extLst>
          </p:cNvPr>
          <p:cNvSpPr txBox="1">
            <a:spLocks/>
          </p:cNvSpPr>
          <p:nvPr/>
        </p:nvSpPr>
        <p:spPr>
          <a:xfrm>
            <a:off x="551384" y="476672"/>
            <a:ext cx="6984775"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Crear FIB Persona Jurídica</a:t>
            </a:r>
          </a:p>
        </p:txBody>
      </p:sp>
    </p:spTree>
    <p:extLst>
      <p:ext uri="{BB962C8B-B14F-4D97-AF65-F5344CB8AC3E}">
        <p14:creationId xmlns:p14="http://schemas.microsoft.com/office/powerpoint/2010/main" val="869396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a:extLst>
              <a:ext uri="{FF2B5EF4-FFF2-40B4-BE49-F238E27FC236}">
                <a16:creationId xmlns:a16="http://schemas.microsoft.com/office/drawing/2014/main" id="{D7339E38-7FD7-5D4E-BBA2-ABA760080D2A}"/>
              </a:ext>
            </a:extLst>
          </p:cNvPr>
          <p:cNvSpPr txBox="1">
            <a:spLocks/>
          </p:cNvSpPr>
          <p:nvPr/>
        </p:nvSpPr>
        <p:spPr>
          <a:xfrm>
            <a:off x="2196548" y="646043"/>
            <a:ext cx="7126355" cy="53671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defTabSz="914400" eaLnBrk="1" hangingPunct="1">
              <a:spcBef>
                <a:spcPct val="0"/>
              </a:spcBef>
              <a:buFontTx/>
              <a:buNone/>
            </a:pPr>
            <a:endParaRPr lang="es-CO" altLang="es-CO" sz="2400" b="1" dirty="0">
              <a:solidFill>
                <a:schemeClr val="bg1">
                  <a:lumMod val="95000"/>
                </a:schemeClr>
              </a:solidFill>
              <a:latin typeface="Verdana" panose="020B0604030504040204" pitchFamily="34" charset="0"/>
            </a:endParaRPr>
          </a:p>
        </p:txBody>
      </p:sp>
      <p:sp>
        <p:nvSpPr>
          <p:cNvPr id="14" name="CuadroTexto 13">
            <a:extLst>
              <a:ext uri="{FF2B5EF4-FFF2-40B4-BE49-F238E27FC236}">
                <a16:creationId xmlns:a16="http://schemas.microsoft.com/office/drawing/2014/main" id="{629DC63A-6AA6-4C5F-BCA7-FDBB9E3FB278}"/>
              </a:ext>
            </a:extLst>
          </p:cNvPr>
          <p:cNvSpPr txBox="1"/>
          <p:nvPr/>
        </p:nvSpPr>
        <p:spPr>
          <a:xfrm>
            <a:off x="854765" y="1243314"/>
            <a:ext cx="10644809" cy="969496"/>
          </a:xfrm>
          <a:prstGeom prst="rect">
            <a:avLst/>
          </a:prstGeom>
          <a:noFill/>
        </p:spPr>
        <p:txBody>
          <a:bodyPr wrap="square">
            <a:spAutoFit/>
          </a:bodyPr>
          <a:lstStyle/>
          <a:p>
            <a:pPr algn="just">
              <a:defRPr/>
            </a:pPr>
            <a:r>
              <a:rPr lang="es-CO" sz="1900" dirty="0">
                <a:solidFill>
                  <a:prstClr val="black"/>
                </a:solidFill>
                <a:latin typeface="Arial" panose="020B0604020202020204" pitchFamily="34" charset="0"/>
                <a:cs typeface="Arial" panose="020B0604020202020204" pitchFamily="34" charset="0"/>
              </a:rPr>
              <a:t>De esta forma podrá incluir todos los accionistas de su empresa, debe tener en cuenta que si uno de los accionistas es persona jurídica deberá a su vez registrar los accionistas de esa empresa hasta llegar a la persona natural:</a:t>
            </a:r>
          </a:p>
        </p:txBody>
      </p:sp>
      <p:pic>
        <p:nvPicPr>
          <p:cNvPr id="18" name="Imagen 17">
            <a:extLst>
              <a:ext uri="{FF2B5EF4-FFF2-40B4-BE49-F238E27FC236}">
                <a16:creationId xmlns:a16="http://schemas.microsoft.com/office/drawing/2014/main" id="{DBEA9076-6B1F-4EFB-BD79-4EB6B3D3B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0217" y="873982"/>
            <a:ext cx="2771497" cy="536715"/>
          </a:xfrm>
          <a:prstGeom prst="rect">
            <a:avLst/>
          </a:prstGeom>
        </p:spPr>
      </p:pic>
      <p:sp>
        <p:nvSpPr>
          <p:cNvPr id="2" name="CuadroTexto 1">
            <a:extLst>
              <a:ext uri="{FF2B5EF4-FFF2-40B4-BE49-F238E27FC236}">
                <a16:creationId xmlns:a16="http://schemas.microsoft.com/office/drawing/2014/main" id="{45AD4397-C331-4E38-B9E7-EF248B7E425F}"/>
              </a:ext>
            </a:extLst>
          </p:cNvPr>
          <p:cNvSpPr txBox="1"/>
          <p:nvPr/>
        </p:nvSpPr>
        <p:spPr>
          <a:xfrm>
            <a:off x="8400217" y="973472"/>
            <a:ext cx="2623937" cy="369332"/>
          </a:xfrm>
          <a:prstGeom prst="rect">
            <a:avLst/>
          </a:prstGeom>
          <a:solidFill>
            <a:srgbClr val="F7B617"/>
          </a:solidFill>
        </p:spPr>
        <p:txBody>
          <a:bodyPr wrap="square" rtlCol="0">
            <a:spAutoFit/>
          </a:bodyPr>
          <a:lstStyle/>
          <a:p>
            <a:pPr marL="0" lvl="1" algn="ctr" defTabSz="914400" eaLnBrk="1" fontAlgn="auto" hangingPunct="1">
              <a:spcAft>
                <a:spcPts val="0"/>
              </a:spcAft>
              <a:defRPr/>
            </a:pPr>
            <a:r>
              <a:rPr lang="es-CO" sz="1800" b="1" kern="0" dirty="0">
                <a:solidFill>
                  <a:schemeClr val="bg1"/>
                </a:solidFill>
                <a:latin typeface="Arial" pitchFamily="34" charset="0"/>
                <a:cs typeface="Arial" pitchFamily="34" charset="0"/>
              </a:rPr>
              <a:t>Sección Accionistas</a:t>
            </a:r>
            <a:endParaRPr lang="es-CO" kern="0" dirty="0">
              <a:solidFill>
                <a:schemeClr val="bg1"/>
              </a:solidFill>
            </a:endParaRPr>
          </a:p>
        </p:txBody>
      </p:sp>
      <p:pic>
        <p:nvPicPr>
          <p:cNvPr id="25" name="Imagen 4">
            <a:extLst>
              <a:ext uri="{FF2B5EF4-FFF2-40B4-BE49-F238E27FC236}">
                <a16:creationId xmlns:a16="http://schemas.microsoft.com/office/drawing/2014/main" id="{A74CE695-0633-493C-A2BF-B4BFF8421B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5169" y="2212810"/>
            <a:ext cx="9144000"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o 2">
            <a:extLst>
              <a:ext uri="{FF2B5EF4-FFF2-40B4-BE49-F238E27FC236}">
                <a16:creationId xmlns:a16="http://schemas.microsoft.com/office/drawing/2014/main" id="{ABEA97FA-5E46-83EE-54A0-1A6F1868B27C}"/>
              </a:ext>
            </a:extLst>
          </p:cNvPr>
          <p:cNvGrpSpPr/>
          <p:nvPr/>
        </p:nvGrpSpPr>
        <p:grpSpPr>
          <a:xfrm>
            <a:off x="0" y="476672"/>
            <a:ext cx="6672064" cy="496800"/>
            <a:chOff x="1958202" y="1793123"/>
            <a:chExt cx="2441215" cy="496800"/>
          </a:xfrm>
          <a:solidFill>
            <a:srgbClr val="F7B617"/>
          </a:solidFill>
        </p:grpSpPr>
        <p:sp>
          <p:nvSpPr>
            <p:cNvPr id="4" name="Elipse 3">
              <a:extLst>
                <a:ext uri="{FF2B5EF4-FFF2-40B4-BE49-F238E27FC236}">
                  <a16:creationId xmlns:a16="http://schemas.microsoft.com/office/drawing/2014/main" id="{6532750F-40EB-1BFD-6F9E-A0353481E8C7}"/>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D7E9A96D-0CEE-BEFC-ABEC-A725AF6E7C80}"/>
                </a:ext>
              </a:extLst>
            </p:cNvPr>
            <p:cNvSpPr/>
            <p:nvPr/>
          </p:nvSpPr>
          <p:spPr>
            <a:xfrm>
              <a:off x="1958202" y="1793123"/>
              <a:ext cx="2207568"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6" name="Título 1">
            <a:extLst>
              <a:ext uri="{FF2B5EF4-FFF2-40B4-BE49-F238E27FC236}">
                <a16:creationId xmlns:a16="http://schemas.microsoft.com/office/drawing/2014/main" id="{26F3F334-F82D-C576-ABFE-7D950576F527}"/>
              </a:ext>
            </a:extLst>
          </p:cNvPr>
          <p:cNvSpPr txBox="1">
            <a:spLocks/>
          </p:cNvSpPr>
          <p:nvPr/>
        </p:nvSpPr>
        <p:spPr>
          <a:xfrm>
            <a:off x="551384" y="476672"/>
            <a:ext cx="6984775"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Crear FIB Persona Jurídica</a:t>
            </a:r>
          </a:p>
        </p:txBody>
      </p:sp>
    </p:spTree>
    <p:extLst>
      <p:ext uri="{BB962C8B-B14F-4D97-AF65-F5344CB8AC3E}">
        <p14:creationId xmlns:p14="http://schemas.microsoft.com/office/powerpoint/2010/main" val="176099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629DC63A-6AA6-4C5F-BCA7-FDBB9E3FB278}"/>
              </a:ext>
            </a:extLst>
          </p:cNvPr>
          <p:cNvSpPr txBox="1"/>
          <p:nvPr/>
        </p:nvSpPr>
        <p:spPr>
          <a:xfrm>
            <a:off x="863194" y="1361662"/>
            <a:ext cx="10644809" cy="1015663"/>
          </a:xfrm>
          <a:prstGeom prst="rect">
            <a:avLst/>
          </a:prstGeom>
          <a:noFill/>
        </p:spPr>
        <p:txBody>
          <a:bodyPr wrap="square">
            <a:spAutoFit/>
          </a:bodyPr>
          <a:lstStyle/>
          <a:p>
            <a:pPr algn="just" eaLnBrk="1" hangingPunct="1">
              <a:spcBef>
                <a:spcPct val="0"/>
              </a:spcBef>
              <a:buFontTx/>
              <a:buNone/>
            </a:pPr>
            <a:r>
              <a:rPr lang="es-CO" altLang="es-ES" sz="2000" dirty="0"/>
              <a:t>Observe que para agregar uno o más accionistas de una persona jurídica accionista, se deberá hacerlo a través del botón agregar       ubicado en el renglón donde está la persona jurídica que se quiere desagregar como se indica con las señales rojas en el ejemplo:</a:t>
            </a:r>
          </a:p>
        </p:txBody>
      </p:sp>
      <p:pic>
        <p:nvPicPr>
          <p:cNvPr id="18" name="Imagen 17">
            <a:extLst>
              <a:ext uri="{FF2B5EF4-FFF2-40B4-BE49-F238E27FC236}">
                <a16:creationId xmlns:a16="http://schemas.microsoft.com/office/drawing/2014/main" id="{DBEA9076-6B1F-4EFB-BD79-4EB6B3D3B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8054" y="769380"/>
            <a:ext cx="2771497" cy="536715"/>
          </a:xfrm>
          <a:prstGeom prst="rect">
            <a:avLst/>
          </a:prstGeom>
          <a:solidFill>
            <a:srgbClr val="F7B617"/>
          </a:solidFill>
        </p:spPr>
      </p:pic>
      <p:sp>
        <p:nvSpPr>
          <p:cNvPr id="2" name="CuadroTexto 1">
            <a:extLst>
              <a:ext uri="{FF2B5EF4-FFF2-40B4-BE49-F238E27FC236}">
                <a16:creationId xmlns:a16="http://schemas.microsoft.com/office/drawing/2014/main" id="{45AD4397-C331-4E38-B9E7-EF248B7E425F}"/>
              </a:ext>
            </a:extLst>
          </p:cNvPr>
          <p:cNvSpPr txBox="1"/>
          <p:nvPr/>
        </p:nvSpPr>
        <p:spPr>
          <a:xfrm>
            <a:off x="7958054" y="735495"/>
            <a:ext cx="2476376" cy="369332"/>
          </a:xfrm>
          <a:prstGeom prst="rect">
            <a:avLst/>
          </a:prstGeom>
          <a:noFill/>
        </p:spPr>
        <p:txBody>
          <a:bodyPr wrap="square" rtlCol="0">
            <a:spAutoFit/>
          </a:bodyPr>
          <a:lstStyle/>
          <a:p>
            <a:pPr marL="0" lvl="1" algn="ctr" defTabSz="914400" eaLnBrk="1" fontAlgn="auto" hangingPunct="1">
              <a:spcAft>
                <a:spcPts val="0"/>
              </a:spcAft>
              <a:defRPr/>
            </a:pPr>
            <a:r>
              <a:rPr lang="es-CO" sz="1800" b="1" kern="0" dirty="0">
                <a:solidFill>
                  <a:schemeClr val="bg1"/>
                </a:solidFill>
                <a:latin typeface="Arial" pitchFamily="34" charset="0"/>
                <a:cs typeface="Arial" pitchFamily="34" charset="0"/>
              </a:rPr>
              <a:t>Sección Accionistas</a:t>
            </a:r>
            <a:endParaRPr lang="es-CO" kern="0" dirty="0">
              <a:solidFill>
                <a:schemeClr val="bg1"/>
              </a:solidFill>
            </a:endParaRPr>
          </a:p>
        </p:txBody>
      </p:sp>
      <p:pic>
        <p:nvPicPr>
          <p:cNvPr id="23" name="Imagen 4">
            <a:extLst>
              <a:ext uri="{FF2B5EF4-FFF2-40B4-BE49-F238E27FC236}">
                <a16:creationId xmlns:a16="http://schemas.microsoft.com/office/drawing/2014/main" id="{06C30803-A991-4315-9CF1-9C03B5ECA3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725" y="2748412"/>
            <a:ext cx="91440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Elipse 23">
            <a:extLst>
              <a:ext uri="{FF2B5EF4-FFF2-40B4-BE49-F238E27FC236}">
                <a16:creationId xmlns:a16="http://schemas.microsoft.com/office/drawing/2014/main" id="{3505A2BE-EEC2-4AB0-B6D2-3DB0CE87E5C9}"/>
              </a:ext>
            </a:extLst>
          </p:cNvPr>
          <p:cNvSpPr/>
          <p:nvPr/>
        </p:nvSpPr>
        <p:spPr>
          <a:xfrm>
            <a:off x="1103244" y="4089095"/>
            <a:ext cx="395288" cy="2769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a:p>
        </p:txBody>
      </p:sp>
      <p:sp>
        <p:nvSpPr>
          <p:cNvPr id="26" name="Elipse 25">
            <a:extLst>
              <a:ext uri="{FF2B5EF4-FFF2-40B4-BE49-F238E27FC236}">
                <a16:creationId xmlns:a16="http://schemas.microsoft.com/office/drawing/2014/main" id="{274F39EE-7B79-4D47-9ED6-C9AD718EF6B8}"/>
              </a:ext>
            </a:extLst>
          </p:cNvPr>
          <p:cNvSpPr/>
          <p:nvPr/>
        </p:nvSpPr>
        <p:spPr>
          <a:xfrm>
            <a:off x="9799500" y="4089095"/>
            <a:ext cx="358775" cy="2873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a:p>
        </p:txBody>
      </p:sp>
      <p:sp>
        <p:nvSpPr>
          <p:cNvPr id="27" name="Flecha abajo 4">
            <a:extLst>
              <a:ext uri="{FF2B5EF4-FFF2-40B4-BE49-F238E27FC236}">
                <a16:creationId xmlns:a16="http://schemas.microsoft.com/office/drawing/2014/main" id="{5B2C3E2C-C461-47DB-B08C-2AC835F6DDEC}"/>
              </a:ext>
            </a:extLst>
          </p:cNvPr>
          <p:cNvSpPr/>
          <p:nvPr/>
        </p:nvSpPr>
        <p:spPr>
          <a:xfrm rot="18625428">
            <a:off x="9354202" y="3634110"/>
            <a:ext cx="287338" cy="5476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a:p>
        </p:txBody>
      </p:sp>
      <p:pic>
        <p:nvPicPr>
          <p:cNvPr id="34" name="Imagen 9">
            <a:extLst>
              <a:ext uri="{FF2B5EF4-FFF2-40B4-BE49-F238E27FC236}">
                <a16:creationId xmlns:a16="http://schemas.microsoft.com/office/drawing/2014/main" id="{36D1AF4C-1104-4A47-A3BD-63FDF383D4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9880" y="1776174"/>
            <a:ext cx="299804" cy="26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o 2">
            <a:extLst>
              <a:ext uri="{FF2B5EF4-FFF2-40B4-BE49-F238E27FC236}">
                <a16:creationId xmlns:a16="http://schemas.microsoft.com/office/drawing/2014/main" id="{107BE076-8E0B-DBB6-2D9E-46D6C81B145D}"/>
              </a:ext>
            </a:extLst>
          </p:cNvPr>
          <p:cNvGrpSpPr/>
          <p:nvPr/>
        </p:nvGrpSpPr>
        <p:grpSpPr>
          <a:xfrm>
            <a:off x="0" y="476672"/>
            <a:ext cx="6672064" cy="496800"/>
            <a:chOff x="1958202" y="1793123"/>
            <a:chExt cx="2441215" cy="496800"/>
          </a:xfrm>
          <a:solidFill>
            <a:srgbClr val="F7B617"/>
          </a:solidFill>
        </p:grpSpPr>
        <p:sp>
          <p:nvSpPr>
            <p:cNvPr id="4" name="Elipse 3">
              <a:extLst>
                <a:ext uri="{FF2B5EF4-FFF2-40B4-BE49-F238E27FC236}">
                  <a16:creationId xmlns:a16="http://schemas.microsoft.com/office/drawing/2014/main" id="{C3103A0F-1961-8D9B-F526-819C611404F6}"/>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93DF47F6-C92E-5FC9-1033-EE2811141AE8}"/>
                </a:ext>
              </a:extLst>
            </p:cNvPr>
            <p:cNvSpPr/>
            <p:nvPr/>
          </p:nvSpPr>
          <p:spPr>
            <a:xfrm>
              <a:off x="1958202" y="1793123"/>
              <a:ext cx="2207568"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6" name="Título 1">
            <a:extLst>
              <a:ext uri="{FF2B5EF4-FFF2-40B4-BE49-F238E27FC236}">
                <a16:creationId xmlns:a16="http://schemas.microsoft.com/office/drawing/2014/main" id="{93A175A5-8049-BDEF-F618-AF3F81D1F9CB}"/>
              </a:ext>
            </a:extLst>
          </p:cNvPr>
          <p:cNvSpPr txBox="1">
            <a:spLocks/>
          </p:cNvSpPr>
          <p:nvPr/>
        </p:nvSpPr>
        <p:spPr>
          <a:xfrm>
            <a:off x="551384" y="476672"/>
            <a:ext cx="6984775"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Crear FIB Persona Jurídica</a:t>
            </a:r>
          </a:p>
        </p:txBody>
      </p:sp>
    </p:spTree>
    <p:extLst>
      <p:ext uri="{BB962C8B-B14F-4D97-AF65-F5344CB8AC3E}">
        <p14:creationId xmlns:p14="http://schemas.microsoft.com/office/powerpoint/2010/main" val="1507909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E702759-A9E9-DD48-B105-8D4988869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9034" y="1551032"/>
            <a:ext cx="4329178" cy="652342"/>
          </a:xfrm>
          <a:prstGeom prst="rect">
            <a:avLst/>
          </a:prstGeom>
        </p:spPr>
      </p:pic>
      <p:sp>
        <p:nvSpPr>
          <p:cNvPr id="22" name="Título 1">
            <a:extLst>
              <a:ext uri="{FF2B5EF4-FFF2-40B4-BE49-F238E27FC236}">
                <a16:creationId xmlns:a16="http://schemas.microsoft.com/office/drawing/2014/main" id="{D7339E38-7FD7-5D4E-BBA2-ABA760080D2A}"/>
              </a:ext>
            </a:extLst>
          </p:cNvPr>
          <p:cNvSpPr txBox="1">
            <a:spLocks/>
          </p:cNvSpPr>
          <p:nvPr/>
        </p:nvSpPr>
        <p:spPr>
          <a:xfrm>
            <a:off x="2196548" y="646043"/>
            <a:ext cx="7126355" cy="53671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defTabSz="914400" eaLnBrk="1" hangingPunct="1">
              <a:spcBef>
                <a:spcPct val="0"/>
              </a:spcBef>
              <a:buFontTx/>
              <a:buNone/>
            </a:pPr>
            <a:endParaRPr lang="es-CO" altLang="es-CO" sz="2400" b="1" dirty="0">
              <a:solidFill>
                <a:schemeClr val="bg1">
                  <a:lumMod val="95000"/>
                </a:schemeClr>
              </a:solidFill>
              <a:latin typeface="Verdana" panose="020B0604030504040204" pitchFamily="34" charset="0"/>
            </a:endParaRPr>
          </a:p>
        </p:txBody>
      </p:sp>
      <p:sp>
        <p:nvSpPr>
          <p:cNvPr id="14" name="CuadroTexto 13">
            <a:extLst>
              <a:ext uri="{FF2B5EF4-FFF2-40B4-BE49-F238E27FC236}">
                <a16:creationId xmlns:a16="http://schemas.microsoft.com/office/drawing/2014/main" id="{3E612C76-1E17-4E0F-9C5C-8E546E51BFF3}"/>
              </a:ext>
            </a:extLst>
          </p:cNvPr>
          <p:cNvSpPr txBox="1"/>
          <p:nvPr/>
        </p:nvSpPr>
        <p:spPr>
          <a:xfrm>
            <a:off x="6504565" y="1505789"/>
            <a:ext cx="3554899" cy="400110"/>
          </a:xfrm>
          <a:prstGeom prst="rect">
            <a:avLst/>
          </a:prstGeom>
          <a:noFill/>
        </p:spPr>
        <p:txBody>
          <a:bodyPr wrap="square">
            <a:spAutoFit/>
          </a:bodyPr>
          <a:lstStyle/>
          <a:p>
            <a:pPr algn="ctr" defTabSz="914400" eaLnBrk="1" hangingPunct="1">
              <a:spcBef>
                <a:spcPct val="0"/>
              </a:spcBef>
              <a:buFontTx/>
              <a:buNone/>
            </a:pPr>
            <a:r>
              <a:rPr lang="es-CO" altLang="es-CO" sz="1800" b="1" dirty="0">
                <a:solidFill>
                  <a:schemeClr val="bg1"/>
                </a:solidFill>
                <a:latin typeface="Arial" panose="020B0604020202020204" pitchFamily="34" charset="0"/>
                <a:ea typeface="Verdana" panose="020B0604030504040204" pitchFamily="34" charset="0"/>
                <a:cs typeface="Arial" panose="020B0604020202020204" pitchFamily="34" charset="0"/>
              </a:rPr>
              <a:t>Sección Beneficiario Final </a:t>
            </a:r>
            <a:r>
              <a:rPr lang="es-CO" altLang="es-CO" sz="2000" b="1" dirty="0">
                <a:solidFill>
                  <a:schemeClr val="bg1"/>
                </a:solidFill>
                <a:latin typeface="Verdana" panose="020B0604030504040204" pitchFamily="34" charset="0"/>
                <a:ea typeface="Verdana" panose="020B0604030504040204" pitchFamily="34" charset="0"/>
                <a:cs typeface="Arial" panose="020B0604020202020204" pitchFamily="34" charset="0"/>
              </a:rPr>
              <a:t> </a:t>
            </a:r>
          </a:p>
        </p:txBody>
      </p:sp>
      <p:sp>
        <p:nvSpPr>
          <p:cNvPr id="15" name="2 Marcador de contenido">
            <a:extLst>
              <a:ext uri="{FF2B5EF4-FFF2-40B4-BE49-F238E27FC236}">
                <a16:creationId xmlns:a16="http://schemas.microsoft.com/office/drawing/2014/main" id="{C76EAB63-F9BF-4912-950C-1166E2566D29}"/>
              </a:ext>
            </a:extLst>
          </p:cNvPr>
          <p:cNvSpPr txBox="1">
            <a:spLocks/>
          </p:cNvSpPr>
          <p:nvPr/>
        </p:nvSpPr>
        <p:spPr>
          <a:xfrm>
            <a:off x="2389766" y="2238205"/>
            <a:ext cx="8229600" cy="4525962"/>
          </a:xfrm>
          <a:prstGeom prst="rect">
            <a:avLst/>
          </a:prstGeom>
        </p:spPr>
        <p:txBody>
          <a:bodyPr>
            <a:normAutofit/>
          </a:bodyPr>
          <a:lstStyle>
            <a:lvl1pPr marL="342900" indent="-342900" algn="l" defTabSz="914400" rtl="0" eaLnBrk="1" latinLnBrk="0" hangingPunct="1">
              <a:spcBef>
                <a:spcPct val="20000"/>
              </a:spcBef>
              <a:buClr>
                <a:schemeClr val="accent3">
                  <a:lumMod val="75000"/>
                </a:schemeClr>
              </a:buClr>
              <a:buFont typeface="Wingdings" charset="2"/>
              <a:buChar char="Ø"/>
              <a:defRPr sz="21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Clr>
                <a:schemeClr val="accent3">
                  <a:lumMod val="75000"/>
                </a:schemeClr>
              </a:buClr>
              <a:buFont typeface="Arial" pitchFamily="34" charset="0"/>
              <a:buChar char="–"/>
              <a:defRPr sz="1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Clr>
                <a:schemeClr val="accent3">
                  <a:lumMod val="75000"/>
                </a:schemeClr>
              </a:buClr>
              <a:buFont typeface="Arial" pitchFamily="34" charset="0"/>
              <a:buChar char="•"/>
              <a:defRPr sz="16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Clr>
                <a:schemeClr val="accent3">
                  <a:lumMod val="75000"/>
                </a:schemeClr>
              </a:buClr>
              <a:buFont typeface="Arial" pitchFamily="34" charset="0"/>
              <a:buChar char="–"/>
              <a:defRPr sz="1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Clr>
                <a:schemeClr val="accent3">
                  <a:lumMod val="75000"/>
                </a:schemeClr>
              </a:buClr>
              <a:buFont typeface="Arial" pitchFamily="34" charset="0"/>
              <a:buChar char="»"/>
              <a:defRPr sz="1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Clr>
                <a:srgbClr val="9BBB59">
                  <a:lumMod val="75000"/>
                </a:srgbClr>
              </a:buClr>
              <a:buFont typeface="Wingdings" charset="2"/>
              <a:buNone/>
              <a:defRPr/>
            </a:pPr>
            <a:r>
              <a:rPr lang="es-CO" dirty="0">
                <a:solidFill>
                  <a:sysClr val="windowText" lastClr="000000"/>
                </a:solidFill>
              </a:rPr>
              <a:t>Esta sección se habilitará si la respuesta a la siguiente pregunta la marca como </a:t>
            </a:r>
            <a:r>
              <a:rPr lang="es-CO" b="1" dirty="0">
                <a:solidFill>
                  <a:sysClr val="windowText" lastClr="000000"/>
                </a:solidFill>
              </a:rPr>
              <a:t>NO, </a:t>
            </a:r>
            <a:r>
              <a:rPr lang="es-CO" dirty="0">
                <a:solidFill>
                  <a:sysClr val="windowText" lastClr="000000"/>
                </a:solidFill>
              </a:rPr>
              <a:t>bajo el entendido de que su empresa no es en quien recaen los efectos económicos de las actividades contractuales que está llevando a cabo con Finagro.</a:t>
            </a:r>
          </a:p>
          <a:p>
            <a:pPr marL="0" indent="0" algn="just" fontAlgn="auto">
              <a:spcAft>
                <a:spcPts val="0"/>
              </a:spcAft>
              <a:buClr>
                <a:srgbClr val="9BBB59">
                  <a:lumMod val="75000"/>
                </a:srgbClr>
              </a:buClr>
              <a:buFont typeface="Wingdings" charset="2"/>
              <a:buNone/>
              <a:defRPr/>
            </a:pPr>
            <a:endParaRPr lang="es-CO" dirty="0">
              <a:solidFill>
                <a:sysClr val="windowText" lastClr="000000"/>
              </a:solidFill>
            </a:endParaRPr>
          </a:p>
          <a:p>
            <a:pPr marL="0" indent="0" algn="just" fontAlgn="auto">
              <a:spcAft>
                <a:spcPts val="0"/>
              </a:spcAft>
              <a:buClr>
                <a:srgbClr val="9BBB59">
                  <a:lumMod val="75000"/>
                </a:srgbClr>
              </a:buClr>
              <a:buFont typeface="Wingdings" charset="2"/>
              <a:buNone/>
              <a:defRPr/>
            </a:pPr>
            <a:endParaRPr lang="es-CO" dirty="0">
              <a:solidFill>
                <a:sysClr val="windowText" lastClr="000000"/>
              </a:solidFill>
            </a:endParaRPr>
          </a:p>
          <a:p>
            <a:pPr marL="0" indent="0" algn="just" fontAlgn="auto">
              <a:spcAft>
                <a:spcPts val="0"/>
              </a:spcAft>
              <a:buClr>
                <a:srgbClr val="9BBB59">
                  <a:lumMod val="75000"/>
                </a:srgbClr>
              </a:buClr>
              <a:buFont typeface="Wingdings" charset="2"/>
              <a:buNone/>
              <a:defRPr/>
            </a:pPr>
            <a:endParaRPr lang="es-CO" dirty="0">
              <a:solidFill>
                <a:sysClr val="windowText" lastClr="000000"/>
              </a:solidFill>
            </a:endParaRPr>
          </a:p>
          <a:p>
            <a:pPr marL="0" indent="0" algn="just" fontAlgn="auto">
              <a:spcAft>
                <a:spcPts val="0"/>
              </a:spcAft>
              <a:buClr>
                <a:srgbClr val="9BBB59">
                  <a:lumMod val="75000"/>
                </a:srgbClr>
              </a:buClr>
              <a:buFont typeface="Wingdings" charset="2"/>
              <a:buNone/>
              <a:defRPr/>
            </a:pPr>
            <a:r>
              <a:rPr lang="es-CO" dirty="0">
                <a:solidFill>
                  <a:sysClr val="windowText" lastClr="000000"/>
                </a:solidFill>
              </a:rPr>
              <a:t>Para el diligenciamiento de la sección beneficiarios deberá realizar los mismos pasos indicados en la sección de accionistas de este instructivo.</a:t>
            </a:r>
          </a:p>
          <a:p>
            <a:pPr algn="just" fontAlgn="auto">
              <a:spcAft>
                <a:spcPts val="0"/>
              </a:spcAft>
              <a:buClr>
                <a:srgbClr val="9BBB59">
                  <a:lumMod val="75000"/>
                </a:srgbClr>
              </a:buClr>
              <a:buFont typeface="Wingdings" pitchFamily="2" charset="2"/>
              <a:buChar char="Ø"/>
              <a:defRPr/>
            </a:pPr>
            <a:endParaRPr lang="es-CO" dirty="0">
              <a:solidFill>
                <a:sysClr val="windowText" lastClr="000000"/>
              </a:solidFill>
            </a:endParaRPr>
          </a:p>
          <a:p>
            <a:pPr algn="ctr" fontAlgn="auto">
              <a:spcAft>
                <a:spcPts val="0"/>
              </a:spcAft>
              <a:buClr>
                <a:srgbClr val="9BBB59">
                  <a:lumMod val="75000"/>
                </a:srgbClr>
              </a:buClr>
              <a:buFont typeface="Wingdings" pitchFamily="2" charset="2"/>
              <a:buChar char="§"/>
              <a:defRPr/>
            </a:pPr>
            <a:endParaRPr lang="es-CO" b="1" dirty="0">
              <a:solidFill>
                <a:sysClr val="windowText" lastClr="000000"/>
              </a:solidFill>
            </a:endParaRPr>
          </a:p>
          <a:p>
            <a:pPr algn="ctr" fontAlgn="auto">
              <a:spcAft>
                <a:spcPts val="0"/>
              </a:spcAft>
              <a:buClr>
                <a:srgbClr val="9BBB59">
                  <a:lumMod val="75000"/>
                </a:srgbClr>
              </a:buClr>
              <a:buFont typeface="Wingdings" pitchFamily="2" charset="2"/>
              <a:buChar char="§"/>
              <a:defRPr/>
            </a:pPr>
            <a:endParaRPr lang="es-CO" b="1" dirty="0">
              <a:solidFill>
                <a:sysClr val="windowText" lastClr="000000"/>
              </a:solidFill>
            </a:endParaRPr>
          </a:p>
        </p:txBody>
      </p:sp>
      <p:pic>
        <p:nvPicPr>
          <p:cNvPr id="16" name="Imagen 6">
            <a:extLst>
              <a:ext uri="{FF2B5EF4-FFF2-40B4-BE49-F238E27FC236}">
                <a16:creationId xmlns:a16="http://schemas.microsoft.com/office/drawing/2014/main" id="{6F68EBC7-6191-44EF-B81B-D2AFFCD6CF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4297" y="4216576"/>
            <a:ext cx="684053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o 1">
            <a:extLst>
              <a:ext uri="{FF2B5EF4-FFF2-40B4-BE49-F238E27FC236}">
                <a16:creationId xmlns:a16="http://schemas.microsoft.com/office/drawing/2014/main" id="{54F38309-7E6A-C1C3-BC5B-8D7621EDBF96}"/>
              </a:ext>
            </a:extLst>
          </p:cNvPr>
          <p:cNvGrpSpPr/>
          <p:nvPr/>
        </p:nvGrpSpPr>
        <p:grpSpPr>
          <a:xfrm>
            <a:off x="0" y="476672"/>
            <a:ext cx="6672064" cy="496800"/>
            <a:chOff x="1958202" y="1793123"/>
            <a:chExt cx="2441215" cy="496800"/>
          </a:xfrm>
          <a:solidFill>
            <a:srgbClr val="F7B617"/>
          </a:solidFill>
        </p:grpSpPr>
        <p:sp>
          <p:nvSpPr>
            <p:cNvPr id="3" name="Elipse 2">
              <a:extLst>
                <a:ext uri="{FF2B5EF4-FFF2-40B4-BE49-F238E27FC236}">
                  <a16:creationId xmlns:a16="http://schemas.microsoft.com/office/drawing/2014/main" id="{3DDA5CCB-4FF9-9543-3616-17DFA1389C71}"/>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0A157DAB-D544-5E08-BEFF-76711F5E08C7}"/>
                </a:ext>
              </a:extLst>
            </p:cNvPr>
            <p:cNvSpPr/>
            <p:nvPr/>
          </p:nvSpPr>
          <p:spPr>
            <a:xfrm>
              <a:off x="1958202" y="1793123"/>
              <a:ext cx="2207568"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 name="Título 1">
            <a:extLst>
              <a:ext uri="{FF2B5EF4-FFF2-40B4-BE49-F238E27FC236}">
                <a16:creationId xmlns:a16="http://schemas.microsoft.com/office/drawing/2014/main" id="{7EC1DAAF-1020-7D86-4885-EA0D8765934B}"/>
              </a:ext>
            </a:extLst>
          </p:cNvPr>
          <p:cNvSpPr txBox="1">
            <a:spLocks/>
          </p:cNvSpPr>
          <p:nvPr/>
        </p:nvSpPr>
        <p:spPr>
          <a:xfrm>
            <a:off x="551384" y="476672"/>
            <a:ext cx="6984775"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Crear FIB Persona Jurídica</a:t>
            </a:r>
          </a:p>
        </p:txBody>
      </p:sp>
    </p:spTree>
    <p:extLst>
      <p:ext uri="{BB962C8B-B14F-4D97-AF65-F5344CB8AC3E}">
        <p14:creationId xmlns:p14="http://schemas.microsoft.com/office/powerpoint/2010/main" val="359666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E702759-A9E9-DD48-B105-8D4988869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4032" y="1260499"/>
            <a:ext cx="4329178" cy="652342"/>
          </a:xfrm>
          <a:prstGeom prst="rect">
            <a:avLst/>
          </a:prstGeom>
        </p:spPr>
      </p:pic>
      <p:sp>
        <p:nvSpPr>
          <p:cNvPr id="22" name="Título 1">
            <a:extLst>
              <a:ext uri="{FF2B5EF4-FFF2-40B4-BE49-F238E27FC236}">
                <a16:creationId xmlns:a16="http://schemas.microsoft.com/office/drawing/2014/main" id="{D7339E38-7FD7-5D4E-BBA2-ABA760080D2A}"/>
              </a:ext>
            </a:extLst>
          </p:cNvPr>
          <p:cNvSpPr txBox="1">
            <a:spLocks/>
          </p:cNvSpPr>
          <p:nvPr/>
        </p:nvSpPr>
        <p:spPr>
          <a:xfrm>
            <a:off x="2196548" y="646043"/>
            <a:ext cx="7126355" cy="53671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defTabSz="914400" eaLnBrk="1" hangingPunct="1">
              <a:spcBef>
                <a:spcPct val="0"/>
              </a:spcBef>
              <a:buFontTx/>
              <a:buNone/>
            </a:pPr>
            <a:endParaRPr lang="es-CO" altLang="es-CO" sz="2400" b="1" dirty="0">
              <a:solidFill>
                <a:schemeClr val="bg1">
                  <a:lumMod val="95000"/>
                </a:schemeClr>
              </a:solidFill>
              <a:latin typeface="Verdana" panose="020B0604030504040204" pitchFamily="34" charset="0"/>
            </a:endParaRPr>
          </a:p>
        </p:txBody>
      </p:sp>
      <p:sp>
        <p:nvSpPr>
          <p:cNvPr id="14" name="CuadroTexto 13">
            <a:extLst>
              <a:ext uri="{FF2B5EF4-FFF2-40B4-BE49-F238E27FC236}">
                <a16:creationId xmlns:a16="http://schemas.microsoft.com/office/drawing/2014/main" id="{3E612C76-1E17-4E0F-9C5C-8E546E51BFF3}"/>
              </a:ext>
            </a:extLst>
          </p:cNvPr>
          <p:cNvSpPr txBox="1"/>
          <p:nvPr/>
        </p:nvSpPr>
        <p:spPr>
          <a:xfrm>
            <a:off x="7032104" y="1260499"/>
            <a:ext cx="2547730" cy="369332"/>
          </a:xfrm>
          <a:prstGeom prst="rect">
            <a:avLst/>
          </a:prstGeom>
          <a:noFill/>
        </p:spPr>
        <p:txBody>
          <a:bodyPr wrap="square">
            <a:spAutoFit/>
          </a:bodyPr>
          <a:lstStyle/>
          <a:p>
            <a:pPr algn="ctr" defTabSz="914400" eaLnBrk="1" hangingPunct="1">
              <a:spcBef>
                <a:spcPct val="0"/>
              </a:spcBef>
              <a:buFontTx/>
              <a:buNone/>
            </a:pPr>
            <a:r>
              <a:rPr lang="es-CO" altLang="es-CO" sz="1800" b="1" dirty="0">
                <a:solidFill>
                  <a:schemeClr val="bg1"/>
                </a:solidFill>
                <a:latin typeface="Arial" panose="020B0604020202020204" pitchFamily="34" charset="0"/>
                <a:ea typeface="Verdana" panose="020B0604030504040204" pitchFamily="34" charset="0"/>
                <a:cs typeface="Arial" panose="020B0604020202020204" pitchFamily="34" charset="0"/>
              </a:rPr>
              <a:t>Sección Controlante </a:t>
            </a:r>
          </a:p>
        </p:txBody>
      </p:sp>
      <p:sp>
        <p:nvSpPr>
          <p:cNvPr id="23" name="2 Marcador de contenido">
            <a:extLst>
              <a:ext uri="{FF2B5EF4-FFF2-40B4-BE49-F238E27FC236}">
                <a16:creationId xmlns:a16="http://schemas.microsoft.com/office/drawing/2014/main" id="{A12E055D-AB06-4011-95D2-8A85B93BCCF8}"/>
              </a:ext>
            </a:extLst>
          </p:cNvPr>
          <p:cNvSpPr txBox="1">
            <a:spLocks/>
          </p:cNvSpPr>
          <p:nvPr/>
        </p:nvSpPr>
        <p:spPr>
          <a:xfrm>
            <a:off x="1981200" y="2018457"/>
            <a:ext cx="8229600" cy="4525962"/>
          </a:xfrm>
          <a:prstGeom prst="rect">
            <a:avLst/>
          </a:prstGeom>
        </p:spPr>
        <p:txBody>
          <a:bodyPr>
            <a:normAutofit/>
          </a:bodyPr>
          <a:lstStyle>
            <a:lvl1pPr marL="342900" indent="-342900" algn="l" defTabSz="914400" rtl="0" eaLnBrk="1" latinLnBrk="0" hangingPunct="1">
              <a:spcBef>
                <a:spcPct val="20000"/>
              </a:spcBef>
              <a:buClr>
                <a:schemeClr val="accent3">
                  <a:lumMod val="75000"/>
                </a:schemeClr>
              </a:buClr>
              <a:buFont typeface="Wingdings" charset="2"/>
              <a:buChar char="Ø"/>
              <a:defRPr sz="21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Clr>
                <a:schemeClr val="accent3">
                  <a:lumMod val="75000"/>
                </a:schemeClr>
              </a:buClr>
              <a:buFont typeface="Arial" pitchFamily="34" charset="0"/>
              <a:buChar char="–"/>
              <a:defRPr sz="1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Clr>
                <a:schemeClr val="accent3">
                  <a:lumMod val="75000"/>
                </a:schemeClr>
              </a:buClr>
              <a:buFont typeface="Arial" pitchFamily="34" charset="0"/>
              <a:buChar char="•"/>
              <a:defRPr sz="16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Clr>
                <a:schemeClr val="accent3">
                  <a:lumMod val="75000"/>
                </a:schemeClr>
              </a:buClr>
              <a:buFont typeface="Arial" pitchFamily="34" charset="0"/>
              <a:buChar char="–"/>
              <a:defRPr sz="1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Clr>
                <a:schemeClr val="accent3">
                  <a:lumMod val="75000"/>
                </a:schemeClr>
              </a:buClr>
              <a:buFont typeface="Arial" pitchFamily="34" charset="0"/>
              <a:buChar char="»"/>
              <a:defRPr sz="1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Clr>
                <a:srgbClr val="9BBB59">
                  <a:lumMod val="75000"/>
                </a:srgbClr>
              </a:buClr>
              <a:buFont typeface="Wingdings" charset="2"/>
              <a:buNone/>
              <a:defRPr/>
            </a:pPr>
            <a:r>
              <a:rPr lang="es-CO">
                <a:solidFill>
                  <a:sysClr val="windowText" lastClr="000000"/>
                </a:solidFill>
              </a:rPr>
              <a:t>Esta sección se habilitará si la respuesta a la siguiente pregunta la marca como </a:t>
            </a:r>
            <a:r>
              <a:rPr lang="es-CO" b="1">
                <a:solidFill>
                  <a:sysClr val="windowText" lastClr="000000"/>
                </a:solidFill>
              </a:rPr>
              <a:t>SI</a:t>
            </a:r>
            <a:r>
              <a:rPr lang="es-CO">
                <a:solidFill>
                  <a:sysClr val="windowText" lastClr="000000"/>
                </a:solidFill>
              </a:rPr>
              <a:t>,</a:t>
            </a:r>
            <a:r>
              <a:rPr lang="es-CO" b="1">
                <a:solidFill>
                  <a:sysClr val="windowText" lastClr="000000"/>
                </a:solidFill>
              </a:rPr>
              <a:t> </a:t>
            </a:r>
            <a:r>
              <a:rPr lang="es-CO">
                <a:solidFill>
                  <a:sysClr val="windowText" lastClr="000000"/>
                </a:solidFill>
              </a:rPr>
              <a:t>bajo el entendido que un contralante es la persona natural o jurídica que ejerce el control de su entidad, de acuerdo con lo establecido en los artículos 26 y 27 de la ley 222 de 1995, en relación con matrices y subordinadas.</a:t>
            </a:r>
          </a:p>
          <a:p>
            <a:pPr marL="0" indent="0" algn="just" fontAlgn="auto">
              <a:spcAft>
                <a:spcPts val="0"/>
              </a:spcAft>
              <a:buClr>
                <a:srgbClr val="9BBB59">
                  <a:lumMod val="75000"/>
                </a:srgbClr>
              </a:buClr>
              <a:buFont typeface="Wingdings" charset="2"/>
              <a:buNone/>
              <a:defRPr/>
            </a:pPr>
            <a:endParaRPr lang="es-CO">
              <a:solidFill>
                <a:sysClr val="windowText" lastClr="000000"/>
              </a:solidFill>
            </a:endParaRPr>
          </a:p>
          <a:p>
            <a:pPr marL="0" indent="0" algn="just" fontAlgn="auto">
              <a:spcAft>
                <a:spcPts val="0"/>
              </a:spcAft>
              <a:buClr>
                <a:srgbClr val="9BBB59">
                  <a:lumMod val="75000"/>
                </a:srgbClr>
              </a:buClr>
              <a:buFont typeface="Wingdings" charset="2"/>
              <a:buNone/>
              <a:defRPr/>
            </a:pPr>
            <a:endParaRPr lang="es-CO">
              <a:solidFill>
                <a:sysClr val="windowText" lastClr="000000"/>
              </a:solidFill>
            </a:endParaRPr>
          </a:p>
          <a:p>
            <a:pPr marL="0" indent="0" algn="just" fontAlgn="auto">
              <a:spcAft>
                <a:spcPts val="0"/>
              </a:spcAft>
              <a:buClr>
                <a:srgbClr val="9BBB59">
                  <a:lumMod val="75000"/>
                </a:srgbClr>
              </a:buClr>
              <a:buFont typeface="Wingdings" charset="2"/>
              <a:buNone/>
              <a:defRPr/>
            </a:pPr>
            <a:endParaRPr lang="es-CO">
              <a:solidFill>
                <a:sysClr val="windowText" lastClr="000000"/>
              </a:solidFill>
            </a:endParaRPr>
          </a:p>
          <a:p>
            <a:pPr marL="0" indent="0" algn="just" fontAlgn="auto">
              <a:spcAft>
                <a:spcPts val="0"/>
              </a:spcAft>
              <a:buClr>
                <a:srgbClr val="9BBB59">
                  <a:lumMod val="75000"/>
                </a:srgbClr>
              </a:buClr>
              <a:buFont typeface="Wingdings" charset="2"/>
              <a:buNone/>
              <a:defRPr/>
            </a:pPr>
            <a:r>
              <a:rPr lang="es-CO">
                <a:solidFill>
                  <a:sysClr val="windowText" lastClr="000000"/>
                </a:solidFill>
              </a:rPr>
              <a:t>Para el diligenciamiento de la sección controlante deberá realizar los mismos pasos indicados en la sección de accionistas de este instructivo.</a:t>
            </a:r>
          </a:p>
          <a:p>
            <a:pPr algn="just" fontAlgn="auto">
              <a:spcAft>
                <a:spcPts val="0"/>
              </a:spcAft>
              <a:buClr>
                <a:srgbClr val="9BBB59">
                  <a:lumMod val="75000"/>
                </a:srgbClr>
              </a:buClr>
              <a:buFont typeface="Wingdings" pitchFamily="2" charset="2"/>
              <a:buChar char="Ø"/>
              <a:defRPr/>
            </a:pPr>
            <a:endParaRPr lang="es-CO">
              <a:solidFill>
                <a:sysClr val="windowText" lastClr="000000"/>
              </a:solidFill>
            </a:endParaRPr>
          </a:p>
          <a:p>
            <a:pPr algn="just" fontAlgn="auto">
              <a:spcAft>
                <a:spcPts val="0"/>
              </a:spcAft>
              <a:buClr>
                <a:srgbClr val="9BBB59">
                  <a:lumMod val="75000"/>
                </a:srgbClr>
              </a:buClr>
              <a:buFont typeface="Wingdings" pitchFamily="2" charset="2"/>
              <a:buChar char="Ø"/>
              <a:defRPr/>
            </a:pPr>
            <a:endParaRPr lang="es-CO">
              <a:solidFill>
                <a:sysClr val="windowText" lastClr="000000"/>
              </a:solidFill>
            </a:endParaRPr>
          </a:p>
          <a:p>
            <a:pPr algn="ctr" fontAlgn="auto">
              <a:spcAft>
                <a:spcPts val="0"/>
              </a:spcAft>
              <a:buClr>
                <a:srgbClr val="9BBB59">
                  <a:lumMod val="75000"/>
                </a:srgbClr>
              </a:buClr>
              <a:buFont typeface="Wingdings" pitchFamily="2" charset="2"/>
              <a:buChar char="§"/>
              <a:defRPr/>
            </a:pPr>
            <a:endParaRPr lang="es-CO" b="1">
              <a:solidFill>
                <a:sysClr val="windowText" lastClr="000000"/>
              </a:solidFill>
            </a:endParaRPr>
          </a:p>
          <a:p>
            <a:pPr algn="ctr" fontAlgn="auto">
              <a:spcAft>
                <a:spcPts val="0"/>
              </a:spcAft>
              <a:buClr>
                <a:srgbClr val="9BBB59">
                  <a:lumMod val="75000"/>
                </a:srgbClr>
              </a:buClr>
              <a:buFont typeface="Wingdings" pitchFamily="2" charset="2"/>
              <a:buChar char="§"/>
              <a:defRPr/>
            </a:pPr>
            <a:endParaRPr lang="es-CO" b="1" dirty="0">
              <a:solidFill>
                <a:sysClr val="windowText" lastClr="000000"/>
              </a:solidFill>
            </a:endParaRPr>
          </a:p>
        </p:txBody>
      </p:sp>
      <p:pic>
        <p:nvPicPr>
          <p:cNvPr id="24" name="Imagen 6">
            <a:extLst>
              <a:ext uri="{FF2B5EF4-FFF2-40B4-BE49-F238E27FC236}">
                <a16:creationId xmlns:a16="http://schemas.microsoft.com/office/drawing/2014/main" id="{DD935070-C1E6-45D6-BD2E-A48EEA36AE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9766" y="4281438"/>
            <a:ext cx="73437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o 1">
            <a:extLst>
              <a:ext uri="{FF2B5EF4-FFF2-40B4-BE49-F238E27FC236}">
                <a16:creationId xmlns:a16="http://schemas.microsoft.com/office/drawing/2014/main" id="{6B999623-8D1D-79DA-8139-069CB5FE5196}"/>
              </a:ext>
            </a:extLst>
          </p:cNvPr>
          <p:cNvGrpSpPr/>
          <p:nvPr/>
        </p:nvGrpSpPr>
        <p:grpSpPr>
          <a:xfrm>
            <a:off x="0" y="476672"/>
            <a:ext cx="6672064" cy="496800"/>
            <a:chOff x="1958202" y="1793123"/>
            <a:chExt cx="2441215" cy="496800"/>
          </a:xfrm>
          <a:solidFill>
            <a:srgbClr val="F7B617"/>
          </a:solidFill>
        </p:grpSpPr>
        <p:sp>
          <p:nvSpPr>
            <p:cNvPr id="3" name="Elipse 2">
              <a:extLst>
                <a:ext uri="{FF2B5EF4-FFF2-40B4-BE49-F238E27FC236}">
                  <a16:creationId xmlns:a16="http://schemas.microsoft.com/office/drawing/2014/main" id="{ACADD9E3-92E4-4027-9D52-67182A2816E7}"/>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49C5615F-25BC-2114-10AD-37B471627670}"/>
                </a:ext>
              </a:extLst>
            </p:cNvPr>
            <p:cNvSpPr/>
            <p:nvPr/>
          </p:nvSpPr>
          <p:spPr>
            <a:xfrm>
              <a:off x="1958202" y="1793123"/>
              <a:ext cx="2207568"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 name="Título 1">
            <a:extLst>
              <a:ext uri="{FF2B5EF4-FFF2-40B4-BE49-F238E27FC236}">
                <a16:creationId xmlns:a16="http://schemas.microsoft.com/office/drawing/2014/main" id="{8CB6BA14-F1AC-8469-F10B-7EDD8A7D979E}"/>
              </a:ext>
            </a:extLst>
          </p:cNvPr>
          <p:cNvSpPr txBox="1">
            <a:spLocks/>
          </p:cNvSpPr>
          <p:nvPr/>
        </p:nvSpPr>
        <p:spPr>
          <a:xfrm>
            <a:off x="551384" y="476672"/>
            <a:ext cx="6984775"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Crear FIB Persona Jurídica</a:t>
            </a:r>
          </a:p>
        </p:txBody>
      </p:sp>
    </p:spTree>
    <p:extLst>
      <p:ext uri="{BB962C8B-B14F-4D97-AF65-F5344CB8AC3E}">
        <p14:creationId xmlns:p14="http://schemas.microsoft.com/office/powerpoint/2010/main" val="2137888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B82AA03-C03A-B044-992C-F7CE0F240D50}"/>
              </a:ext>
            </a:extLst>
          </p:cNvPr>
          <p:cNvSpPr/>
          <p:nvPr/>
        </p:nvSpPr>
        <p:spPr>
          <a:xfrm>
            <a:off x="12396392" y="1860006"/>
            <a:ext cx="429597" cy="569318"/>
          </a:xfrm>
          <a:prstGeom prst="rect">
            <a:avLst/>
          </a:prstGeom>
          <a:solidFill>
            <a:srgbClr val="CAD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ángulo 13">
            <a:extLst>
              <a:ext uri="{FF2B5EF4-FFF2-40B4-BE49-F238E27FC236}">
                <a16:creationId xmlns:a16="http://schemas.microsoft.com/office/drawing/2014/main" id="{731B3A55-A6EB-E844-9B87-FD3725D999A2}"/>
              </a:ext>
            </a:extLst>
          </p:cNvPr>
          <p:cNvSpPr/>
          <p:nvPr/>
        </p:nvSpPr>
        <p:spPr>
          <a:xfrm>
            <a:off x="12399840" y="2493860"/>
            <a:ext cx="429597" cy="569318"/>
          </a:xfrm>
          <a:prstGeom prst="rect">
            <a:avLst/>
          </a:prstGeom>
          <a:solidFill>
            <a:srgbClr val="799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Rectángulo 14">
            <a:extLst>
              <a:ext uri="{FF2B5EF4-FFF2-40B4-BE49-F238E27FC236}">
                <a16:creationId xmlns:a16="http://schemas.microsoft.com/office/drawing/2014/main" id="{1C5D6FD8-2842-844D-97AE-CDF7C5906C08}"/>
              </a:ext>
            </a:extLst>
          </p:cNvPr>
          <p:cNvSpPr/>
          <p:nvPr/>
        </p:nvSpPr>
        <p:spPr>
          <a:xfrm>
            <a:off x="12396392" y="3123689"/>
            <a:ext cx="429597" cy="569318"/>
          </a:xfrm>
          <a:prstGeom prst="rect">
            <a:avLst/>
          </a:prstGeom>
          <a:solidFill>
            <a:srgbClr val="B3B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15">
            <a:extLst>
              <a:ext uri="{FF2B5EF4-FFF2-40B4-BE49-F238E27FC236}">
                <a16:creationId xmlns:a16="http://schemas.microsoft.com/office/drawing/2014/main" id="{6B47C2E1-21C7-A04A-9734-1ED30D66993B}"/>
              </a:ext>
            </a:extLst>
          </p:cNvPr>
          <p:cNvSpPr/>
          <p:nvPr/>
        </p:nvSpPr>
        <p:spPr>
          <a:xfrm>
            <a:off x="12396392" y="3753518"/>
            <a:ext cx="429597" cy="569318"/>
          </a:xfrm>
          <a:prstGeom prst="rect">
            <a:avLst/>
          </a:prstGeom>
          <a:solidFill>
            <a:srgbClr val="F7B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17">
            <a:extLst>
              <a:ext uri="{FF2B5EF4-FFF2-40B4-BE49-F238E27FC236}">
                <a16:creationId xmlns:a16="http://schemas.microsoft.com/office/drawing/2014/main" id="{4BD31875-39C5-ED48-942F-E53AB642270A}"/>
              </a:ext>
            </a:extLst>
          </p:cNvPr>
          <p:cNvSpPr/>
          <p:nvPr/>
        </p:nvSpPr>
        <p:spPr>
          <a:xfrm>
            <a:off x="12396392" y="4383347"/>
            <a:ext cx="429597" cy="569318"/>
          </a:xfrm>
          <a:prstGeom prst="rect">
            <a:avLst/>
          </a:prstGeom>
          <a:solidFill>
            <a:srgbClr val="35AF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22">
            <a:extLst>
              <a:ext uri="{FF2B5EF4-FFF2-40B4-BE49-F238E27FC236}">
                <a16:creationId xmlns:a16="http://schemas.microsoft.com/office/drawing/2014/main" id="{C04E3AFD-C062-9446-B36C-080CB7BEDE22}"/>
              </a:ext>
            </a:extLst>
          </p:cNvPr>
          <p:cNvSpPr/>
          <p:nvPr/>
        </p:nvSpPr>
        <p:spPr>
          <a:xfrm>
            <a:off x="12396392" y="5013176"/>
            <a:ext cx="429597" cy="569318"/>
          </a:xfrm>
          <a:prstGeom prst="rect">
            <a:avLst/>
          </a:prstGeom>
          <a:solidFill>
            <a:srgbClr val="46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0" name="Título 1">
            <a:extLst>
              <a:ext uri="{FF2B5EF4-FFF2-40B4-BE49-F238E27FC236}">
                <a16:creationId xmlns:a16="http://schemas.microsoft.com/office/drawing/2014/main" id="{2F4C232A-8233-9B42-BAA3-A213728BB7A4}"/>
              </a:ext>
            </a:extLst>
          </p:cNvPr>
          <p:cNvSpPr txBox="1">
            <a:spLocks/>
          </p:cNvSpPr>
          <p:nvPr/>
        </p:nvSpPr>
        <p:spPr>
          <a:xfrm>
            <a:off x="9490543" y="2207051"/>
            <a:ext cx="1892971" cy="3321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_tradnl" sz="2000" b="1" dirty="0">
                <a:solidFill>
                  <a:schemeClr val="bg1"/>
                </a:solidFill>
                <a:latin typeface="Arial" panose="020B0604020202020204" pitchFamily="34" charset="0"/>
                <a:ea typeface="ＭＳ Ｐゴシック" pitchFamily="4" charset="-128"/>
                <a:cs typeface="Arial" panose="020B0604020202020204" pitchFamily="34" charset="0"/>
              </a:rPr>
              <a:t>Capítulo 6</a:t>
            </a:r>
          </a:p>
        </p:txBody>
      </p:sp>
      <p:cxnSp>
        <p:nvCxnSpPr>
          <p:cNvPr id="42" name="Conector recto 41">
            <a:extLst>
              <a:ext uri="{FF2B5EF4-FFF2-40B4-BE49-F238E27FC236}">
                <a16:creationId xmlns:a16="http://schemas.microsoft.com/office/drawing/2014/main" id="{12A183BF-55AA-8240-88A2-08AD0FD7970B}"/>
              </a:ext>
            </a:extLst>
          </p:cNvPr>
          <p:cNvCxnSpPr>
            <a:cxnSpLocks/>
          </p:cNvCxnSpPr>
          <p:nvPr/>
        </p:nvCxnSpPr>
        <p:spPr>
          <a:xfrm>
            <a:off x="9941172" y="2580741"/>
            <a:ext cx="22508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ítulo 1">
            <a:extLst>
              <a:ext uri="{FF2B5EF4-FFF2-40B4-BE49-F238E27FC236}">
                <a16:creationId xmlns:a16="http://schemas.microsoft.com/office/drawing/2014/main" id="{65D3400B-FEEB-7E94-5EEA-1CD6513E37F7}"/>
              </a:ext>
            </a:extLst>
          </p:cNvPr>
          <p:cNvSpPr txBox="1">
            <a:spLocks/>
          </p:cNvSpPr>
          <p:nvPr/>
        </p:nvSpPr>
        <p:spPr>
          <a:xfrm>
            <a:off x="6600056" y="2686741"/>
            <a:ext cx="5369670" cy="366786"/>
          </a:xfrm>
          <a:prstGeom prst="rect">
            <a:avLst/>
          </a:prstGeom>
        </p:spPr>
        <p:txBody>
          <a:bodyPr/>
          <a:lstStyle>
            <a:defPPr>
              <a:defRPr lang="es-419"/>
            </a:defPPr>
            <a:lvl1pPr algn="r">
              <a:lnSpc>
                <a:spcPct val="90000"/>
              </a:lnSpc>
              <a:spcBef>
                <a:spcPct val="0"/>
              </a:spcBef>
              <a:buNone/>
              <a:defRPr sz="4400" b="1">
                <a:solidFill>
                  <a:schemeClr val="bg1"/>
                </a:solidFill>
                <a:latin typeface="Arial" panose="020B0604020202020204" pitchFamily="34" charset="0"/>
                <a:ea typeface="ＭＳ Ｐゴシック" pitchFamily="4" charset="-128"/>
                <a:cs typeface="Arial" panose="020B0604020202020204" pitchFamily="34" charset="0"/>
              </a:defRPr>
            </a:lvl1pPr>
          </a:lstStyle>
          <a:p>
            <a:pPr algn="r"/>
            <a:r>
              <a:rPr lang="es-ES" dirty="0">
                <a:solidFill>
                  <a:schemeClr val="bg1"/>
                </a:solidFill>
                <a:latin typeface="Arial" panose="020B0604020202020204" pitchFamily="34" charset="0"/>
                <a:ea typeface="ＭＳ Ｐゴシック" pitchFamily="4" charset="-128"/>
                <a:cs typeface="Arial" panose="020B0604020202020204" pitchFamily="34" charset="0"/>
              </a:rPr>
              <a:t>Formulario de Información Básica PERSONA NATURAL</a:t>
            </a:r>
            <a:endParaRPr lang="es-ES_tradnl" dirty="0">
              <a:solidFill>
                <a:schemeClr val="bg1"/>
              </a:solidFill>
              <a:latin typeface="Arial" panose="020B0604020202020204" pitchFamily="34" charset="0"/>
              <a:ea typeface="ＭＳ Ｐゴシック" pitchFamily="4" charset="-128"/>
              <a:cs typeface="Arial" panose="020B0604020202020204" pitchFamily="34" charset="0"/>
            </a:endParaRPr>
          </a:p>
        </p:txBody>
      </p:sp>
    </p:spTree>
    <p:extLst>
      <p:ext uri="{BB962C8B-B14F-4D97-AF65-F5344CB8AC3E}">
        <p14:creationId xmlns:p14="http://schemas.microsoft.com/office/powerpoint/2010/main" val="2191750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a:extLst>
              <a:ext uri="{FF2B5EF4-FFF2-40B4-BE49-F238E27FC236}">
                <a16:creationId xmlns:a16="http://schemas.microsoft.com/office/drawing/2014/main" id="{D7339E38-7FD7-5D4E-BBA2-ABA760080D2A}"/>
              </a:ext>
            </a:extLst>
          </p:cNvPr>
          <p:cNvSpPr txBox="1">
            <a:spLocks/>
          </p:cNvSpPr>
          <p:nvPr/>
        </p:nvSpPr>
        <p:spPr>
          <a:xfrm>
            <a:off x="2196548" y="646043"/>
            <a:ext cx="7126355" cy="53671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defTabSz="914400" eaLnBrk="1" hangingPunct="1">
              <a:spcBef>
                <a:spcPct val="0"/>
              </a:spcBef>
              <a:buFontTx/>
              <a:buNone/>
            </a:pPr>
            <a:endParaRPr lang="es-CO" altLang="es-CO" sz="2400" b="1" dirty="0">
              <a:solidFill>
                <a:schemeClr val="bg1">
                  <a:lumMod val="95000"/>
                </a:schemeClr>
              </a:solidFill>
              <a:latin typeface="Verdana" panose="020B0604030504040204" pitchFamily="34" charset="0"/>
            </a:endParaRPr>
          </a:p>
        </p:txBody>
      </p:sp>
      <p:sp>
        <p:nvSpPr>
          <p:cNvPr id="14" name="CuadroTexto 13">
            <a:extLst>
              <a:ext uri="{FF2B5EF4-FFF2-40B4-BE49-F238E27FC236}">
                <a16:creationId xmlns:a16="http://schemas.microsoft.com/office/drawing/2014/main" id="{90273F78-8B65-43D2-9D6B-17782D2FE689}"/>
              </a:ext>
            </a:extLst>
          </p:cNvPr>
          <p:cNvSpPr txBox="1"/>
          <p:nvPr/>
        </p:nvSpPr>
        <p:spPr>
          <a:xfrm>
            <a:off x="877652" y="2678448"/>
            <a:ext cx="10743355" cy="1323439"/>
          </a:xfrm>
          <a:prstGeom prst="rect">
            <a:avLst/>
          </a:prstGeom>
          <a:noFill/>
        </p:spPr>
        <p:txBody>
          <a:bodyPr wrap="square">
            <a:spAutoFit/>
          </a:bodyPr>
          <a:lstStyle/>
          <a:p>
            <a:pPr marL="0" lvl="1" algn="ctr" defTabSz="914400" eaLnBrk="1" fontAlgn="auto" hangingPunct="1">
              <a:spcAft>
                <a:spcPts val="0"/>
              </a:spcAft>
              <a:defRPr/>
            </a:pPr>
            <a:r>
              <a:rPr lang="es-CO" sz="3000" b="1" kern="0" dirty="0">
                <a:solidFill>
                  <a:sysClr val="windowText" lastClr="000000"/>
                </a:solidFill>
                <a:latin typeface="Arial" pitchFamily="34" charset="0"/>
                <a:cs typeface="Arial" pitchFamily="34" charset="0"/>
              </a:rPr>
              <a:t>CREAR FORMULARIO DE INFORMACIÓN </a:t>
            </a:r>
          </a:p>
          <a:p>
            <a:pPr marL="0" lvl="1" algn="ctr" defTabSz="914400" eaLnBrk="1" fontAlgn="auto" hangingPunct="1">
              <a:spcAft>
                <a:spcPts val="0"/>
              </a:spcAft>
              <a:defRPr/>
            </a:pPr>
            <a:r>
              <a:rPr lang="es-CO" sz="3000" b="1" kern="0" dirty="0">
                <a:solidFill>
                  <a:sysClr val="windowText" lastClr="000000"/>
                </a:solidFill>
                <a:latin typeface="Arial" pitchFamily="34" charset="0"/>
                <a:cs typeface="Arial" pitchFamily="34" charset="0"/>
              </a:rPr>
              <a:t>BÁSICA PERSONA NATURAL - FIB</a:t>
            </a:r>
            <a:br>
              <a:rPr lang="es-CO" sz="2000" kern="0" dirty="0">
                <a:solidFill>
                  <a:sysClr val="windowText" lastClr="000000"/>
                </a:solidFill>
              </a:rPr>
            </a:br>
            <a:endParaRPr lang="es-CO" sz="2000" kern="0" dirty="0">
              <a:solidFill>
                <a:sysClr val="windowText" lastClr="000000"/>
              </a:solidFill>
            </a:endParaRPr>
          </a:p>
        </p:txBody>
      </p:sp>
    </p:spTree>
    <p:extLst>
      <p:ext uri="{BB962C8B-B14F-4D97-AF65-F5344CB8AC3E}">
        <p14:creationId xmlns:p14="http://schemas.microsoft.com/office/powerpoint/2010/main" val="4276726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a:extLst>
              <a:ext uri="{FF2B5EF4-FFF2-40B4-BE49-F238E27FC236}">
                <a16:creationId xmlns:a16="http://schemas.microsoft.com/office/drawing/2014/main" id="{D7339E38-7FD7-5D4E-BBA2-ABA760080D2A}"/>
              </a:ext>
            </a:extLst>
          </p:cNvPr>
          <p:cNvSpPr txBox="1">
            <a:spLocks/>
          </p:cNvSpPr>
          <p:nvPr/>
        </p:nvSpPr>
        <p:spPr>
          <a:xfrm>
            <a:off x="2196548" y="646043"/>
            <a:ext cx="7126355" cy="53671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defTabSz="914400" eaLnBrk="1" hangingPunct="1">
              <a:spcBef>
                <a:spcPct val="0"/>
              </a:spcBef>
              <a:buFontTx/>
              <a:buNone/>
            </a:pPr>
            <a:endParaRPr lang="es-CO" altLang="es-CO" sz="2400" b="1" dirty="0">
              <a:solidFill>
                <a:schemeClr val="bg1">
                  <a:lumMod val="95000"/>
                </a:schemeClr>
              </a:solidFill>
              <a:latin typeface="Verdana" panose="020B0604030504040204" pitchFamily="34" charset="0"/>
            </a:endParaRPr>
          </a:p>
        </p:txBody>
      </p:sp>
      <p:sp>
        <p:nvSpPr>
          <p:cNvPr id="23" name="CuadroTexto 22">
            <a:extLst>
              <a:ext uri="{FF2B5EF4-FFF2-40B4-BE49-F238E27FC236}">
                <a16:creationId xmlns:a16="http://schemas.microsoft.com/office/drawing/2014/main" id="{2BD8215A-363F-4CA7-A8B0-5DA8F715BFFE}"/>
              </a:ext>
            </a:extLst>
          </p:cNvPr>
          <p:cNvSpPr txBox="1"/>
          <p:nvPr/>
        </p:nvSpPr>
        <p:spPr>
          <a:xfrm>
            <a:off x="779318" y="1333596"/>
            <a:ext cx="10422082" cy="969496"/>
          </a:xfrm>
          <a:prstGeom prst="rect">
            <a:avLst/>
          </a:prstGeom>
          <a:noFill/>
        </p:spPr>
        <p:txBody>
          <a:bodyPr wrap="square">
            <a:spAutoFit/>
          </a:bodyPr>
          <a:lstStyle/>
          <a:p>
            <a:pPr algn="just" defTabSz="914400" eaLnBrk="1" fontAlgn="auto" hangingPunct="1">
              <a:spcBef>
                <a:spcPts val="0"/>
              </a:spcBef>
              <a:spcAft>
                <a:spcPts val="0"/>
              </a:spcAft>
              <a:defRPr/>
            </a:pPr>
            <a:r>
              <a:rPr lang="es-CO" sz="1900" dirty="0">
                <a:solidFill>
                  <a:prstClr val="black"/>
                </a:solidFill>
                <a:latin typeface="Arial" panose="020B0604020202020204" pitchFamily="34" charset="0"/>
                <a:cs typeface="Arial" panose="020B0604020202020204" pitchFamily="34" charset="0"/>
              </a:rPr>
              <a:t>Diligencie el formulario en sus diferentes secciones, indicadas en la parte izquierda, cada vez que termine una sección debe dar clic sobre el botón “Validar formulario”, el sistema le indicará si se presenta algún error o por el contrario puede continuar con las demás secciones:</a:t>
            </a:r>
          </a:p>
        </p:txBody>
      </p:sp>
      <p:pic>
        <p:nvPicPr>
          <p:cNvPr id="24" name="Imagen 4">
            <a:extLst>
              <a:ext uri="{FF2B5EF4-FFF2-40B4-BE49-F238E27FC236}">
                <a16:creationId xmlns:a16="http://schemas.microsoft.com/office/drawing/2014/main" id="{AD360FBD-2005-4153-95F3-D2B7708B82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7899" y="2408549"/>
            <a:ext cx="856932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o 1">
            <a:extLst>
              <a:ext uri="{FF2B5EF4-FFF2-40B4-BE49-F238E27FC236}">
                <a16:creationId xmlns:a16="http://schemas.microsoft.com/office/drawing/2014/main" id="{88B1E28A-65FA-7B7D-0333-A31C1218A181}"/>
              </a:ext>
            </a:extLst>
          </p:cNvPr>
          <p:cNvGrpSpPr/>
          <p:nvPr/>
        </p:nvGrpSpPr>
        <p:grpSpPr>
          <a:xfrm rot="10800000">
            <a:off x="5231904" y="578833"/>
            <a:ext cx="6960096" cy="496800"/>
            <a:chOff x="-244342" y="1793123"/>
            <a:chExt cx="4643759" cy="496800"/>
          </a:xfrm>
          <a:solidFill>
            <a:srgbClr val="779A3C"/>
          </a:solidFill>
        </p:grpSpPr>
        <p:sp>
          <p:nvSpPr>
            <p:cNvPr id="3" name="Elipse 2">
              <a:extLst>
                <a:ext uri="{FF2B5EF4-FFF2-40B4-BE49-F238E27FC236}">
                  <a16:creationId xmlns:a16="http://schemas.microsoft.com/office/drawing/2014/main" id="{B73E836B-FDB0-F46F-AA60-78C64C0B3999}"/>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5C49AADC-62A2-7224-EA6F-5145989EFC91}"/>
                </a:ext>
              </a:extLst>
            </p:cNvPr>
            <p:cNvSpPr/>
            <p:nvPr/>
          </p:nvSpPr>
          <p:spPr>
            <a:xfrm>
              <a:off x="-244342" y="1793123"/>
              <a:ext cx="4396126"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 name="Título 1">
            <a:extLst>
              <a:ext uri="{FF2B5EF4-FFF2-40B4-BE49-F238E27FC236}">
                <a16:creationId xmlns:a16="http://schemas.microsoft.com/office/drawing/2014/main" id="{9A14FA0A-4B0C-8C5B-A03F-F71EA738577C}"/>
              </a:ext>
            </a:extLst>
          </p:cNvPr>
          <p:cNvSpPr txBox="1">
            <a:spLocks/>
          </p:cNvSpPr>
          <p:nvPr/>
        </p:nvSpPr>
        <p:spPr>
          <a:xfrm>
            <a:off x="5447928" y="573010"/>
            <a:ext cx="6139850"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Crear FIB Persona Natural</a:t>
            </a:r>
          </a:p>
        </p:txBody>
      </p:sp>
    </p:spTree>
    <p:extLst>
      <p:ext uri="{BB962C8B-B14F-4D97-AF65-F5344CB8AC3E}">
        <p14:creationId xmlns:p14="http://schemas.microsoft.com/office/powerpoint/2010/main" val="2858318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a:extLst>
              <a:ext uri="{FF2B5EF4-FFF2-40B4-BE49-F238E27FC236}">
                <a16:creationId xmlns:a16="http://schemas.microsoft.com/office/drawing/2014/main" id="{D7339E38-7FD7-5D4E-BBA2-ABA760080D2A}"/>
              </a:ext>
            </a:extLst>
          </p:cNvPr>
          <p:cNvSpPr txBox="1">
            <a:spLocks/>
          </p:cNvSpPr>
          <p:nvPr/>
        </p:nvSpPr>
        <p:spPr>
          <a:xfrm>
            <a:off x="2196548" y="646043"/>
            <a:ext cx="7126355" cy="53671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defTabSz="914400" eaLnBrk="1" hangingPunct="1">
              <a:spcBef>
                <a:spcPct val="0"/>
              </a:spcBef>
              <a:buFontTx/>
              <a:buNone/>
            </a:pPr>
            <a:endParaRPr lang="es-CO" altLang="es-CO" sz="2400" b="1" dirty="0">
              <a:solidFill>
                <a:schemeClr val="bg1">
                  <a:lumMod val="95000"/>
                </a:schemeClr>
              </a:solidFill>
              <a:latin typeface="Verdana" panose="020B0604030504040204" pitchFamily="34" charset="0"/>
            </a:endParaRPr>
          </a:p>
        </p:txBody>
      </p:sp>
      <p:sp>
        <p:nvSpPr>
          <p:cNvPr id="23" name="CuadroTexto 22">
            <a:extLst>
              <a:ext uri="{FF2B5EF4-FFF2-40B4-BE49-F238E27FC236}">
                <a16:creationId xmlns:a16="http://schemas.microsoft.com/office/drawing/2014/main" id="{F1F28273-45D3-4231-AC4A-41B37ED5817D}"/>
              </a:ext>
            </a:extLst>
          </p:cNvPr>
          <p:cNvSpPr txBox="1"/>
          <p:nvPr/>
        </p:nvSpPr>
        <p:spPr>
          <a:xfrm>
            <a:off x="571500" y="1254977"/>
            <a:ext cx="10174081" cy="677108"/>
          </a:xfrm>
          <a:prstGeom prst="rect">
            <a:avLst/>
          </a:prstGeom>
          <a:noFill/>
        </p:spPr>
        <p:txBody>
          <a:bodyPr wrap="square">
            <a:spAutoFit/>
          </a:bodyPr>
          <a:lstStyle/>
          <a:p>
            <a:pPr defTabSz="914400" eaLnBrk="1" fontAlgn="auto" hangingPunct="1">
              <a:spcBef>
                <a:spcPts val="0"/>
              </a:spcBef>
              <a:spcAft>
                <a:spcPts val="0"/>
              </a:spcAft>
              <a:defRPr/>
            </a:pPr>
            <a:r>
              <a:rPr lang="es-CO" sz="1900" dirty="0">
                <a:solidFill>
                  <a:prstClr val="black"/>
                </a:solidFill>
                <a:latin typeface="Arial" panose="020B0604020202020204" pitchFamily="34" charset="0"/>
                <a:cs typeface="Arial" panose="020B0604020202020204" pitchFamily="34" charset="0"/>
              </a:rPr>
              <a:t>Al diligenciar la primera sección deberá hacer clic en el Botón “Validar Formulario”, entonces le mostrará si le falta algún campo o si hay un error que deba ser corregido, así:</a:t>
            </a:r>
          </a:p>
        </p:txBody>
      </p:sp>
      <p:pic>
        <p:nvPicPr>
          <p:cNvPr id="24" name="Imagen 4">
            <a:extLst>
              <a:ext uri="{FF2B5EF4-FFF2-40B4-BE49-F238E27FC236}">
                <a16:creationId xmlns:a16="http://schemas.microsoft.com/office/drawing/2014/main" id="{BC224876-09BF-4BA9-94F1-DC1E20025C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32085"/>
            <a:ext cx="9144000"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o 1">
            <a:extLst>
              <a:ext uri="{FF2B5EF4-FFF2-40B4-BE49-F238E27FC236}">
                <a16:creationId xmlns:a16="http://schemas.microsoft.com/office/drawing/2014/main" id="{EBD5288B-FC81-94AF-D22E-D63916488486}"/>
              </a:ext>
            </a:extLst>
          </p:cNvPr>
          <p:cNvGrpSpPr/>
          <p:nvPr/>
        </p:nvGrpSpPr>
        <p:grpSpPr>
          <a:xfrm rot="10800000">
            <a:off x="5231904" y="443313"/>
            <a:ext cx="6960096" cy="496800"/>
            <a:chOff x="-244342" y="1793123"/>
            <a:chExt cx="4643759" cy="496800"/>
          </a:xfrm>
          <a:solidFill>
            <a:srgbClr val="779A3C"/>
          </a:solidFill>
        </p:grpSpPr>
        <p:sp>
          <p:nvSpPr>
            <p:cNvPr id="3" name="Elipse 2">
              <a:extLst>
                <a:ext uri="{FF2B5EF4-FFF2-40B4-BE49-F238E27FC236}">
                  <a16:creationId xmlns:a16="http://schemas.microsoft.com/office/drawing/2014/main" id="{08E062A4-5208-832B-A275-0A251B824C07}"/>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C13C4ADF-8187-C4B0-E22D-A2AB82D25E8A}"/>
                </a:ext>
              </a:extLst>
            </p:cNvPr>
            <p:cNvSpPr/>
            <p:nvPr/>
          </p:nvSpPr>
          <p:spPr>
            <a:xfrm>
              <a:off x="-244342" y="1793123"/>
              <a:ext cx="4396126"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 name="Título 1">
            <a:extLst>
              <a:ext uri="{FF2B5EF4-FFF2-40B4-BE49-F238E27FC236}">
                <a16:creationId xmlns:a16="http://schemas.microsoft.com/office/drawing/2014/main" id="{E8A2F94A-FE1C-C269-FEF0-5927BAE5AA5A}"/>
              </a:ext>
            </a:extLst>
          </p:cNvPr>
          <p:cNvSpPr txBox="1">
            <a:spLocks/>
          </p:cNvSpPr>
          <p:nvPr/>
        </p:nvSpPr>
        <p:spPr>
          <a:xfrm>
            <a:off x="5568643" y="430019"/>
            <a:ext cx="6139850"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Crear FIB Persona Natural</a:t>
            </a:r>
          </a:p>
        </p:txBody>
      </p:sp>
    </p:spTree>
    <p:extLst>
      <p:ext uri="{BB962C8B-B14F-4D97-AF65-F5344CB8AC3E}">
        <p14:creationId xmlns:p14="http://schemas.microsoft.com/office/powerpoint/2010/main" val="3747062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a:extLst>
              <a:ext uri="{FF2B5EF4-FFF2-40B4-BE49-F238E27FC236}">
                <a16:creationId xmlns:a16="http://schemas.microsoft.com/office/drawing/2014/main" id="{D7339E38-7FD7-5D4E-BBA2-ABA760080D2A}"/>
              </a:ext>
            </a:extLst>
          </p:cNvPr>
          <p:cNvSpPr txBox="1">
            <a:spLocks/>
          </p:cNvSpPr>
          <p:nvPr/>
        </p:nvSpPr>
        <p:spPr>
          <a:xfrm>
            <a:off x="2196548" y="646043"/>
            <a:ext cx="7126355" cy="53671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defTabSz="914400" eaLnBrk="1" hangingPunct="1">
              <a:spcBef>
                <a:spcPct val="0"/>
              </a:spcBef>
              <a:buFontTx/>
              <a:buNone/>
            </a:pPr>
            <a:endParaRPr lang="es-CO" altLang="es-CO" sz="2400" b="1" dirty="0">
              <a:solidFill>
                <a:schemeClr val="bg1">
                  <a:lumMod val="95000"/>
                </a:schemeClr>
              </a:solidFill>
              <a:latin typeface="Verdana" panose="020B0604030504040204" pitchFamily="34" charset="0"/>
            </a:endParaRPr>
          </a:p>
        </p:txBody>
      </p:sp>
      <p:sp>
        <p:nvSpPr>
          <p:cNvPr id="15" name="CuadroTexto 14">
            <a:extLst>
              <a:ext uri="{FF2B5EF4-FFF2-40B4-BE49-F238E27FC236}">
                <a16:creationId xmlns:a16="http://schemas.microsoft.com/office/drawing/2014/main" id="{A88A4651-8773-4FAD-B4F4-1AB735075D0E}"/>
              </a:ext>
            </a:extLst>
          </p:cNvPr>
          <p:cNvSpPr txBox="1"/>
          <p:nvPr/>
        </p:nvSpPr>
        <p:spPr>
          <a:xfrm>
            <a:off x="477982" y="1354555"/>
            <a:ext cx="10744200" cy="584200"/>
          </a:xfrm>
          <a:prstGeom prst="rect">
            <a:avLst/>
          </a:prstGeom>
          <a:noFill/>
        </p:spPr>
        <p:txBody>
          <a:bodyPr wrap="square">
            <a:spAutoFit/>
          </a:bodyPr>
          <a:lstStyle/>
          <a:p>
            <a:pPr defTabSz="914400" eaLnBrk="1" fontAlgn="auto" hangingPunct="1">
              <a:spcBef>
                <a:spcPts val="0"/>
              </a:spcBef>
              <a:spcAft>
                <a:spcPts val="0"/>
              </a:spcAft>
              <a:defRPr/>
            </a:pPr>
            <a:r>
              <a:rPr lang="es-CO" sz="1600" dirty="0">
                <a:solidFill>
                  <a:prstClr val="black"/>
                </a:solidFill>
                <a:latin typeface="Arial" panose="020B0604020202020204" pitchFamily="34" charset="0"/>
                <a:cs typeface="Arial" panose="020B0604020202020204" pitchFamily="34" charset="0"/>
              </a:rPr>
              <a:t>En la medida en que se vaya diligenciando y validando las diferentes secciones se pondrán en color verde, las secciones en color rojo deberán ser completadas hasta que todas estén en verde.</a:t>
            </a:r>
          </a:p>
        </p:txBody>
      </p:sp>
      <p:pic>
        <p:nvPicPr>
          <p:cNvPr id="16" name="Imagen 5">
            <a:extLst>
              <a:ext uri="{FF2B5EF4-FFF2-40B4-BE49-F238E27FC236}">
                <a16:creationId xmlns:a16="http://schemas.microsoft.com/office/drawing/2014/main" id="{938BA41B-CFBA-4148-A55A-4C9D3FD4EA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9092" y="1929123"/>
            <a:ext cx="8923561" cy="467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o 1">
            <a:extLst>
              <a:ext uri="{FF2B5EF4-FFF2-40B4-BE49-F238E27FC236}">
                <a16:creationId xmlns:a16="http://schemas.microsoft.com/office/drawing/2014/main" id="{9109CFA5-7D79-0B2D-C7B8-CFD0E96FC3EB}"/>
              </a:ext>
            </a:extLst>
          </p:cNvPr>
          <p:cNvGrpSpPr/>
          <p:nvPr/>
        </p:nvGrpSpPr>
        <p:grpSpPr>
          <a:xfrm rot="10800000">
            <a:off x="5063329" y="454381"/>
            <a:ext cx="6960096" cy="496800"/>
            <a:chOff x="-244342" y="1793123"/>
            <a:chExt cx="4643759" cy="496800"/>
          </a:xfrm>
          <a:solidFill>
            <a:srgbClr val="779A3C"/>
          </a:solidFill>
        </p:grpSpPr>
        <p:sp>
          <p:nvSpPr>
            <p:cNvPr id="3" name="Elipse 2">
              <a:extLst>
                <a:ext uri="{FF2B5EF4-FFF2-40B4-BE49-F238E27FC236}">
                  <a16:creationId xmlns:a16="http://schemas.microsoft.com/office/drawing/2014/main" id="{85956EC2-F55C-3A1C-6C59-F1FE74F45235}"/>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1B64CED7-6D95-13A9-9A5D-43584B6086B2}"/>
                </a:ext>
              </a:extLst>
            </p:cNvPr>
            <p:cNvSpPr/>
            <p:nvPr/>
          </p:nvSpPr>
          <p:spPr>
            <a:xfrm>
              <a:off x="-244342" y="1793123"/>
              <a:ext cx="4396126"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 name="Título 1">
            <a:extLst>
              <a:ext uri="{FF2B5EF4-FFF2-40B4-BE49-F238E27FC236}">
                <a16:creationId xmlns:a16="http://schemas.microsoft.com/office/drawing/2014/main" id="{84C11EA9-C2A9-471C-F01B-297D93925A49}"/>
              </a:ext>
            </a:extLst>
          </p:cNvPr>
          <p:cNvSpPr txBox="1">
            <a:spLocks/>
          </p:cNvSpPr>
          <p:nvPr/>
        </p:nvSpPr>
        <p:spPr>
          <a:xfrm>
            <a:off x="5434483" y="501105"/>
            <a:ext cx="6139850"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Crear FIB Persona Natural</a:t>
            </a:r>
          </a:p>
        </p:txBody>
      </p:sp>
    </p:spTree>
    <p:extLst>
      <p:ext uri="{BB962C8B-B14F-4D97-AF65-F5344CB8AC3E}">
        <p14:creationId xmlns:p14="http://schemas.microsoft.com/office/powerpoint/2010/main" val="3382069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6" name="Grupo 35">
            <a:extLst>
              <a:ext uri="{FF2B5EF4-FFF2-40B4-BE49-F238E27FC236}">
                <a16:creationId xmlns:a16="http://schemas.microsoft.com/office/drawing/2014/main" id="{D8F30409-6E9D-A54E-8875-221500D94E51}"/>
              </a:ext>
            </a:extLst>
          </p:cNvPr>
          <p:cNvGrpSpPr/>
          <p:nvPr/>
        </p:nvGrpSpPr>
        <p:grpSpPr>
          <a:xfrm>
            <a:off x="187442" y="6719233"/>
            <a:ext cx="9179959" cy="126513"/>
            <a:chOff x="0" y="6731487"/>
            <a:chExt cx="9179959" cy="126513"/>
          </a:xfrm>
          <a:blipFill>
            <a:blip r:embed="rId2"/>
            <a:stretch>
              <a:fillRect/>
            </a:stretch>
          </a:blipFill>
        </p:grpSpPr>
        <p:sp>
          <p:nvSpPr>
            <p:cNvPr id="37" name="Rectángulo 36">
              <a:extLst>
                <a:ext uri="{FF2B5EF4-FFF2-40B4-BE49-F238E27FC236}">
                  <a16:creationId xmlns:a16="http://schemas.microsoft.com/office/drawing/2014/main" id="{991F325E-6BE8-234C-A64B-D8D107F8A757}"/>
                </a:ext>
              </a:extLst>
            </p:cNvPr>
            <p:cNvSpPr/>
            <p:nvPr/>
          </p:nvSpPr>
          <p:spPr>
            <a:xfrm>
              <a:off x="0" y="6731487"/>
              <a:ext cx="2405453" cy="1265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8" name="Rectángulo 37">
              <a:extLst>
                <a:ext uri="{FF2B5EF4-FFF2-40B4-BE49-F238E27FC236}">
                  <a16:creationId xmlns:a16="http://schemas.microsoft.com/office/drawing/2014/main" id="{D97FA249-391C-AF42-8AE7-018167AF5654}"/>
                </a:ext>
              </a:extLst>
            </p:cNvPr>
            <p:cNvSpPr/>
            <p:nvPr/>
          </p:nvSpPr>
          <p:spPr>
            <a:xfrm>
              <a:off x="1536430" y="6731487"/>
              <a:ext cx="5388215" cy="1265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9" name="Rectángulo 38">
              <a:extLst>
                <a:ext uri="{FF2B5EF4-FFF2-40B4-BE49-F238E27FC236}">
                  <a16:creationId xmlns:a16="http://schemas.microsoft.com/office/drawing/2014/main" id="{393EC8EE-EF34-4140-A7D5-D7D15AB55C19}"/>
                </a:ext>
              </a:extLst>
            </p:cNvPr>
            <p:cNvSpPr/>
            <p:nvPr/>
          </p:nvSpPr>
          <p:spPr>
            <a:xfrm>
              <a:off x="3791744" y="6731487"/>
              <a:ext cx="5388215" cy="1265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50" name="Grupo 49">
            <a:extLst>
              <a:ext uri="{FF2B5EF4-FFF2-40B4-BE49-F238E27FC236}">
                <a16:creationId xmlns:a16="http://schemas.microsoft.com/office/drawing/2014/main" id="{76FFF0A5-D44E-114D-A38D-DD5F90572E1E}"/>
              </a:ext>
            </a:extLst>
          </p:cNvPr>
          <p:cNvGrpSpPr/>
          <p:nvPr/>
        </p:nvGrpSpPr>
        <p:grpSpPr>
          <a:xfrm>
            <a:off x="94947" y="466881"/>
            <a:ext cx="6312024" cy="496800"/>
            <a:chOff x="1958202" y="1793123"/>
            <a:chExt cx="2441215" cy="496800"/>
          </a:xfrm>
          <a:solidFill>
            <a:srgbClr val="F7B617"/>
          </a:solidFill>
        </p:grpSpPr>
        <p:sp>
          <p:nvSpPr>
            <p:cNvPr id="51" name="Elipse 50">
              <a:extLst>
                <a:ext uri="{FF2B5EF4-FFF2-40B4-BE49-F238E27FC236}">
                  <a16:creationId xmlns:a16="http://schemas.microsoft.com/office/drawing/2014/main" id="{B70130F1-A9BF-DD46-8321-43FF94AED810}"/>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8" name="Rectángulo 57">
              <a:extLst>
                <a:ext uri="{FF2B5EF4-FFF2-40B4-BE49-F238E27FC236}">
                  <a16:creationId xmlns:a16="http://schemas.microsoft.com/office/drawing/2014/main" id="{CABBEFFE-E6BF-B44E-A221-B263F65E7F7C}"/>
                </a:ext>
              </a:extLst>
            </p:cNvPr>
            <p:cNvSpPr/>
            <p:nvPr/>
          </p:nvSpPr>
          <p:spPr>
            <a:xfrm>
              <a:off x="1958202" y="1793123"/>
              <a:ext cx="2207568"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9" name="Título 1">
            <a:extLst>
              <a:ext uri="{FF2B5EF4-FFF2-40B4-BE49-F238E27FC236}">
                <a16:creationId xmlns:a16="http://schemas.microsoft.com/office/drawing/2014/main" id="{78CC3A39-A460-5F41-A5D9-72A7576377C9}"/>
              </a:ext>
            </a:extLst>
          </p:cNvPr>
          <p:cNvSpPr txBox="1">
            <a:spLocks/>
          </p:cNvSpPr>
          <p:nvPr/>
        </p:nvSpPr>
        <p:spPr>
          <a:xfrm>
            <a:off x="136170" y="423220"/>
            <a:ext cx="6480720"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Recomendaciones Generales</a:t>
            </a:r>
          </a:p>
        </p:txBody>
      </p:sp>
      <p:sp>
        <p:nvSpPr>
          <p:cNvPr id="79" name="Rectángulo 78">
            <a:extLst>
              <a:ext uri="{FF2B5EF4-FFF2-40B4-BE49-F238E27FC236}">
                <a16:creationId xmlns:a16="http://schemas.microsoft.com/office/drawing/2014/main" id="{1808362C-B99A-4141-8B51-FE13F64A5034}"/>
              </a:ext>
            </a:extLst>
          </p:cNvPr>
          <p:cNvSpPr/>
          <p:nvPr/>
        </p:nvSpPr>
        <p:spPr>
          <a:xfrm>
            <a:off x="12396392" y="1860006"/>
            <a:ext cx="429597" cy="569318"/>
          </a:xfrm>
          <a:prstGeom prst="rect">
            <a:avLst/>
          </a:prstGeom>
          <a:solidFill>
            <a:srgbClr val="CAD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0" name="Rectángulo 79">
            <a:extLst>
              <a:ext uri="{FF2B5EF4-FFF2-40B4-BE49-F238E27FC236}">
                <a16:creationId xmlns:a16="http://schemas.microsoft.com/office/drawing/2014/main" id="{A428C442-7F3B-B140-8793-3050C0133B73}"/>
              </a:ext>
            </a:extLst>
          </p:cNvPr>
          <p:cNvSpPr/>
          <p:nvPr/>
        </p:nvSpPr>
        <p:spPr>
          <a:xfrm>
            <a:off x="12399840" y="2493860"/>
            <a:ext cx="429597" cy="569318"/>
          </a:xfrm>
          <a:prstGeom prst="rect">
            <a:avLst/>
          </a:prstGeom>
          <a:solidFill>
            <a:srgbClr val="799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1" name="Rectángulo 80">
            <a:extLst>
              <a:ext uri="{FF2B5EF4-FFF2-40B4-BE49-F238E27FC236}">
                <a16:creationId xmlns:a16="http://schemas.microsoft.com/office/drawing/2014/main" id="{99571D56-782C-2A4D-80BE-F2D86C1DEFE7}"/>
              </a:ext>
            </a:extLst>
          </p:cNvPr>
          <p:cNvSpPr/>
          <p:nvPr/>
        </p:nvSpPr>
        <p:spPr>
          <a:xfrm>
            <a:off x="12396392" y="3123689"/>
            <a:ext cx="429597" cy="569318"/>
          </a:xfrm>
          <a:prstGeom prst="rect">
            <a:avLst/>
          </a:prstGeom>
          <a:solidFill>
            <a:srgbClr val="B3B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2" name="Rectángulo 81">
            <a:extLst>
              <a:ext uri="{FF2B5EF4-FFF2-40B4-BE49-F238E27FC236}">
                <a16:creationId xmlns:a16="http://schemas.microsoft.com/office/drawing/2014/main" id="{2D015BF7-CA74-B747-B843-99C058692A20}"/>
              </a:ext>
            </a:extLst>
          </p:cNvPr>
          <p:cNvSpPr/>
          <p:nvPr/>
        </p:nvSpPr>
        <p:spPr>
          <a:xfrm>
            <a:off x="12396392" y="3753518"/>
            <a:ext cx="429597" cy="569318"/>
          </a:xfrm>
          <a:prstGeom prst="rect">
            <a:avLst/>
          </a:prstGeom>
          <a:solidFill>
            <a:srgbClr val="F7B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3" name="Rectángulo 82">
            <a:extLst>
              <a:ext uri="{FF2B5EF4-FFF2-40B4-BE49-F238E27FC236}">
                <a16:creationId xmlns:a16="http://schemas.microsoft.com/office/drawing/2014/main" id="{AE340816-D45F-144C-A2A2-9AD779FB0C5C}"/>
              </a:ext>
            </a:extLst>
          </p:cNvPr>
          <p:cNvSpPr/>
          <p:nvPr/>
        </p:nvSpPr>
        <p:spPr>
          <a:xfrm>
            <a:off x="12396392" y="4383347"/>
            <a:ext cx="429597" cy="569318"/>
          </a:xfrm>
          <a:prstGeom prst="rect">
            <a:avLst/>
          </a:prstGeom>
          <a:solidFill>
            <a:srgbClr val="35AF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4" name="Rectángulo 83">
            <a:extLst>
              <a:ext uri="{FF2B5EF4-FFF2-40B4-BE49-F238E27FC236}">
                <a16:creationId xmlns:a16="http://schemas.microsoft.com/office/drawing/2014/main" id="{78CB20B3-CA67-D349-9A2A-573F1ECF7125}"/>
              </a:ext>
            </a:extLst>
          </p:cNvPr>
          <p:cNvSpPr/>
          <p:nvPr/>
        </p:nvSpPr>
        <p:spPr>
          <a:xfrm>
            <a:off x="12396392" y="5013176"/>
            <a:ext cx="429597" cy="569318"/>
          </a:xfrm>
          <a:prstGeom prst="rect">
            <a:avLst/>
          </a:prstGeom>
          <a:solidFill>
            <a:srgbClr val="46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Google Shape;625;p27">
            <a:extLst>
              <a:ext uri="{FF2B5EF4-FFF2-40B4-BE49-F238E27FC236}">
                <a16:creationId xmlns:a16="http://schemas.microsoft.com/office/drawing/2014/main" id="{D9B1065D-25A4-EE53-0878-C165BA0E0F71}"/>
              </a:ext>
            </a:extLst>
          </p:cNvPr>
          <p:cNvSpPr/>
          <p:nvPr/>
        </p:nvSpPr>
        <p:spPr>
          <a:xfrm>
            <a:off x="2233612" y="1934617"/>
            <a:ext cx="3144837" cy="1522412"/>
          </a:xfrm>
          <a:custGeom>
            <a:avLst/>
            <a:gdLst/>
            <a:ahLst/>
            <a:cxnLst/>
            <a:rect l="l" t="t" r="r" b="b"/>
            <a:pathLst>
              <a:path w="709" h="343" extrusionOk="0">
                <a:moveTo>
                  <a:pt x="537" y="343"/>
                </a:moveTo>
                <a:cubicBezTo>
                  <a:pt x="0" y="343"/>
                  <a:pt x="0" y="343"/>
                  <a:pt x="0" y="343"/>
                </a:cubicBezTo>
                <a:cubicBezTo>
                  <a:pt x="95" y="343"/>
                  <a:pt x="172" y="266"/>
                  <a:pt x="172" y="171"/>
                </a:cubicBezTo>
                <a:cubicBezTo>
                  <a:pt x="172" y="76"/>
                  <a:pt x="249" y="0"/>
                  <a:pt x="343" y="0"/>
                </a:cubicBezTo>
                <a:cubicBezTo>
                  <a:pt x="537" y="0"/>
                  <a:pt x="537" y="0"/>
                  <a:pt x="537" y="0"/>
                </a:cubicBezTo>
                <a:cubicBezTo>
                  <a:pt x="632" y="0"/>
                  <a:pt x="709" y="76"/>
                  <a:pt x="709" y="171"/>
                </a:cubicBezTo>
                <a:cubicBezTo>
                  <a:pt x="709" y="171"/>
                  <a:pt x="709" y="171"/>
                  <a:pt x="709" y="171"/>
                </a:cubicBezTo>
                <a:cubicBezTo>
                  <a:pt x="709" y="266"/>
                  <a:pt x="632" y="343"/>
                  <a:pt x="537" y="343"/>
                </a:cubicBezTo>
                <a:close/>
              </a:path>
            </a:pathLst>
          </a:custGeom>
          <a:solidFill>
            <a:srgbClr val="FFB21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4" name="Google Shape;626;p27">
            <a:extLst>
              <a:ext uri="{FF2B5EF4-FFF2-40B4-BE49-F238E27FC236}">
                <a16:creationId xmlns:a16="http://schemas.microsoft.com/office/drawing/2014/main" id="{C79EEF88-4BC9-5B53-3A25-F1ABAA80E08F}"/>
              </a:ext>
            </a:extLst>
          </p:cNvPr>
          <p:cNvSpPr/>
          <p:nvPr/>
        </p:nvSpPr>
        <p:spPr>
          <a:xfrm>
            <a:off x="1476375" y="1934617"/>
            <a:ext cx="2284412" cy="1522412"/>
          </a:xfrm>
          <a:custGeom>
            <a:avLst/>
            <a:gdLst/>
            <a:ahLst/>
            <a:cxnLst/>
            <a:rect l="l" t="t" r="r" b="b"/>
            <a:pathLst>
              <a:path w="515" h="343" extrusionOk="0">
                <a:moveTo>
                  <a:pt x="344" y="171"/>
                </a:moveTo>
                <a:cubicBezTo>
                  <a:pt x="344" y="266"/>
                  <a:pt x="267" y="343"/>
                  <a:pt x="172" y="343"/>
                </a:cubicBezTo>
                <a:cubicBezTo>
                  <a:pt x="172" y="343"/>
                  <a:pt x="172" y="343"/>
                  <a:pt x="172" y="343"/>
                </a:cubicBezTo>
                <a:cubicBezTo>
                  <a:pt x="77" y="343"/>
                  <a:pt x="0" y="266"/>
                  <a:pt x="0" y="171"/>
                </a:cubicBezTo>
                <a:cubicBezTo>
                  <a:pt x="0" y="171"/>
                  <a:pt x="0" y="171"/>
                  <a:pt x="0" y="171"/>
                </a:cubicBezTo>
                <a:cubicBezTo>
                  <a:pt x="0" y="76"/>
                  <a:pt x="77" y="0"/>
                  <a:pt x="172" y="0"/>
                </a:cubicBezTo>
                <a:cubicBezTo>
                  <a:pt x="515" y="0"/>
                  <a:pt x="515" y="0"/>
                  <a:pt x="515" y="0"/>
                </a:cubicBezTo>
                <a:cubicBezTo>
                  <a:pt x="421" y="0"/>
                  <a:pt x="344" y="76"/>
                  <a:pt x="344" y="171"/>
                </a:cubicBezTo>
                <a:close/>
              </a:path>
            </a:pathLst>
          </a:custGeom>
          <a:solidFill>
            <a:srgbClr val="FFCA5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1" i="0" u="none" dirty="0">
              <a:solidFill>
                <a:schemeClr val="dk1"/>
              </a:solidFill>
              <a:latin typeface="Calibri"/>
              <a:ea typeface="Calibri"/>
              <a:cs typeface="Calibri"/>
              <a:sym typeface="Calibri"/>
            </a:endParaRPr>
          </a:p>
        </p:txBody>
      </p:sp>
      <p:sp>
        <p:nvSpPr>
          <p:cNvPr id="5" name="Google Shape;627;p27">
            <a:extLst>
              <a:ext uri="{FF2B5EF4-FFF2-40B4-BE49-F238E27FC236}">
                <a16:creationId xmlns:a16="http://schemas.microsoft.com/office/drawing/2014/main" id="{5C3F8EB8-57C9-61E3-586D-A73418271C20}"/>
              </a:ext>
            </a:extLst>
          </p:cNvPr>
          <p:cNvSpPr/>
          <p:nvPr/>
        </p:nvSpPr>
        <p:spPr>
          <a:xfrm>
            <a:off x="2233612" y="4642892"/>
            <a:ext cx="3144837" cy="1522412"/>
          </a:xfrm>
          <a:custGeom>
            <a:avLst/>
            <a:gdLst/>
            <a:ahLst/>
            <a:cxnLst/>
            <a:rect l="l" t="t" r="r" b="b"/>
            <a:pathLst>
              <a:path w="709" h="343" extrusionOk="0">
                <a:moveTo>
                  <a:pt x="537" y="0"/>
                </a:moveTo>
                <a:cubicBezTo>
                  <a:pt x="0" y="0"/>
                  <a:pt x="0" y="0"/>
                  <a:pt x="0" y="0"/>
                </a:cubicBezTo>
                <a:cubicBezTo>
                  <a:pt x="95" y="0"/>
                  <a:pt x="172" y="76"/>
                  <a:pt x="172" y="171"/>
                </a:cubicBezTo>
                <a:cubicBezTo>
                  <a:pt x="172" y="266"/>
                  <a:pt x="249" y="343"/>
                  <a:pt x="343" y="343"/>
                </a:cubicBezTo>
                <a:cubicBezTo>
                  <a:pt x="537" y="343"/>
                  <a:pt x="537" y="343"/>
                  <a:pt x="537" y="343"/>
                </a:cubicBezTo>
                <a:cubicBezTo>
                  <a:pt x="632" y="343"/>
                  <a:pt x="709" y="266"/>
                  <a:pt x="709" y="171"/>
                </a:cubicBezTo>
                <a:cubicBezTo>
                  <a:pt x="709" y="171"/>
                  <a:pt x="709" y="171"/>
                  <a:pt x="709" y="171"/>
                </a:cubicBezTo>
                <a:cubicBezTo>
                  <a:pt x="709" y="76"/>
                  <a:pt x="632" y="0"/>
                  <a:pt x="537" y="0"/>
                </a:cubicBezTo>
                <a:close/>
              </a:path>
            </a:pathLst>
          </a:custGeom>
          <a:solidFill>
            <a:srgbClr val="C9303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 name="Google Shape;628;p27">
            <a:extLst>
              <a:ext uri="{FF2B5EF4-FFF2-40B4-BE49-F238E27FC236}">
                <a16:creationId xmlns:a16="http://schemas.microsoft.com/office/drawing/2014/main" id="{BA32A297-D178-8F65-5531-9715CB2C0A29}"/>
              </a:ext>
            </a:extLst>
          </p:cNvPr>
          <p:cNvSpPr/>
          <p:nvPr/>
        </p:nvSpPr>
        <p:spPr>
          <a:xfrm>
            <a:off x="1476375" y="4642892"/>
            <a:ext cx="2284412" cy="1522412"/>
          </a:xfrm>
          <a:custGeom>
            <a:avLst/>
            <a:gdLst/>
            <a:ahLst/>
            <a:cxnLst/>
            <a:rect l="l" t="t" r="r" b="b"/>
            <a:pathLst>
              <a:path w="515" h="343" extrusionOk="0">
                <a:moveTo>
                  <a:pt x="344" y="171"/>
                </a:moveTo>
                <a:cubicBezTo>
                  <a:pt x="344" y="76"/>
                  <a:pt x="267" y="0"/>
                  <a:pt x="172" y="0"/>
                </a:cubicBezTo>
                <a:cubicBezTo>
                  <a:pt x="172" y="0"/>
                  <a:pt x="172" y="0"/>
                  <a:pt x="172" y="0"/>
                </a:cubicBezTo>
                <a:cubicBezTo>
                  <a:pt x="77" y="0"/>
                  <a:pt x="0" y="76"/>
                  <a:pt x="0" y="171"/>
                </a:cubicBezTo>
                <a:cubicBezTo>
                  <a:pt x="0" y="171"/>
                  <a:pt x="0" y="171"/>
                  <a:pt x="0" y="171"/>
                </a:cubicBezTo>
                <a:cubicBezTo>
                  <a:pt x="0" y="266"/>
                  <a:pt x="77" y="343"/>
                  <a:pt x="172" y="343"/>
                </a:cubicBezTo>
                <a:cubicBezTo>
                  <a:pt x="515" y="343"/>
                  <a:pt x="515" y="343"/>
                  <a:pt x="515" y="343"/>
                </a:cubicBezTo>
                <a:cubicBezTo>
                  <a:pt x="421" y="343"/>
                  <a:pt x="344" y="266"/>
                  <a:pt x="344" y="171"/>
                </a:cubicBezTo>
                <a:close/>
              </a:path>
            </a:pathLst>
          </a:custGeom>
          <a:solidFill>
            <a:srgbClr val="E2485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7" name="Google Shape;629;p27">
            <a:extLst>
              <a:ext uri="{FF2B5EF4-FFF2-40B4-BE49-F238E27FC236}">
                <a16:creationId xmlns:a16="http://schemas.microsoft.com/office/drawing/2014/main" id="{9A7FE0F1-20ED-CFD5-F37D-D7A17880CB69}"/>
              </a:ext>
            </a:extLst>
          </p:cNvPr>
          <p:cNvSpPr/>
          <p:nvPr/>
        </p:nvSpPr>
        <p:spPr>
          <a:xfrm>
            <a:off x="6807200" y="4642892"/>
            <a:ext cx="3144837" cy="1522412"/>
          </a:xfrm>
          <a:custGeom>
            <a:avLst/>
            <a:gdLst/>
            <a:ahLst/>
            <a:cxnLst/>
            <a:rect l="l" t="t" r="r" b="b"/>
            <a:pathLst>
              <a:path w="709" h="343" extrusionOk="0">
                <a:moveTo>
                  <a:pt x="172" y="0"/>
                </a:moveTo>
                <a:cubicBezTo>
                  <a:pt x="709" y="0"/>
                  <a:pt x="709" y="0"/>
                  <a:pt x="709" y="0"/>
                </a:cubicBezTo>
                <a:cubicBezTo>
                  <a:pt x="614" y="0"/>
                  <a:pt x="537" y="76"/>
                  <a:pt x="537" y="171"/>
                </a:cubicBezTo>
                <a:cubicBezTo>
                  <a:pt x="537" y="266"/>
                  <a:pt x="460" y="343"/>
                  <a:pt x="366" y="343"/>
                </a:cubicBezTo>
                <a:cubicBezTo>
                  <a:pt x="172" y="343"/>
                  <a:pt x="172" y="343"/>
                  <a:pt x="172" y="343"/>
                </a:cubicBezTo>
                <a:cubicBezTo>
                  <a:pt x="77" y="343"/>
                  <a:pt x="0" y="266"/>
                  <a:pt x="0" y="171"/>
                </a:cubicBezTo>
                <a:cubicBezTo>
                  <a:pt x="0" y="171"/>
                  <a:pt x="0" y="171"/>
                  <a:pt x="0" y="171"/>
                </a:cubicBezTo>
                <a:cubicBezTo>
                  <a:pt x="0" y="76"/>
                  <a:pt x="77" y="0"/>
                  <a:pt x="172" y="0"/>
                </a:cubicBezTo>
                <a:close/>
              </a:path>
            </a:pathLst>
          </a:custGeom>
          <a:solidFill>
            <a:srgbClr val="0A43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8" name="Google Shape;630;p27">
            <a:extLst>
              <a:ext uri="{FF2B5EF4-FFF2-40B4-BE49-F238E27FC236}">
                <a16:creationId xmlns:a16="http://schemas.microsoft.com/office/drawing/2014/main" id="{DA7FDE64-F2A2-5D34-7F75-9E8F4F97BFAE}"/>
              </a:ext>
            </a:extLst>
          </p:cNvPr>
          <p:cNvSpPr/>
          <p:nvPr/>
        </p:nvSpPr>
        <p:spPr>
          <a:xfrm>
            <a:off x="8423275" y="4642892"/>
            <a:ext cx="2284412" cy="1522412"/>
          </a:xfrm>
          <a:custGeom>
            <a:avLst/>
            <a:gdLst/>
            <a:ahLst/>
            <a:cxnLst/>
            <a:rect l="l" t="t" r="r" b="b"/>
            <a:pathLst>
              <a:path w="515" h="343" extrusionOk="0">
                <a:moveTo>
                  <a:pt x="171" y="171"/>
                </a:moveTo>
                <a:cubicBezTo>
                  <a:pt x="171" y="76"/>
                  <a:pt x="248" y="0"/>
                  <a:pt x="343" y="0"/>
                </a:cubicBezTo>
                <a:cubicBezTo>
                  <a:pt x="343" y="0"/>
                  <a:pt x="343" y="0"/>
                  <a:pt x="343" y="0"/>
                </a:cubicBezTo>
                <a:cubicBezTo>
                  <a:pt x="438" y="0"/>
                  <a:pt x="515" y="76"/>
                  <a:pt x="515" y="171"/>
                </a:cubicBezTo>
                <a:cubicBezTo>
                  <a:pt x="515" y="171"/>
                  <a:pt x="515" y="171"/>
                  <a:pt x="515" y="171"/>
                </a:cubicBezTo>
                <a:cubicBezTo>
                  <a:pt x="515" y="266"/>
                  <a:pt x="438" y="343"/>
                  <a:pt x="343" y="343"/>
                </a:cubicBezTo>
                <a:cubicBezTo>
                  <a:pt x="0" y="343"/>
                  <a:pt x="0" y="343"/>
                  <a:pt x="0" y="343"/>
                </a:cubicBezTo>
                <a:cubicBezTo>
                  <a:pt x="94" y="343"/>
                  <a:pt x="171" y="266"/>
                  <a:pt x="171" y="171"/>
                </a:cubicBezTo>
                <a:close/>
              </a:path>
            </a:pathLst>
          </a:custGeom>
          <a:solidFill>
            <a:srgbClr val="1F6C9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9" name="Google Shape;631;p27">
            <a:extLst>
              <a:ext uri="{FF2B5EF4-FFF2-40B4-BE49-F238E27FC236}">
                <a16:creationId xmlns:a16="http://schemas.microsoft.com/office/drawing/2014/main" id="{D00C1A41-3FF6-71E7-C845-2CF0D50AB5AF}"/>
              </a:ext>
            </a:extLst>
          </p:cNvPr>
          <p:cNvSpPr/>
          <p:nvPr/>
        </p:nvSpPr>
        <p:spPr>
          <a:xfrm>
            <a:off x="6807200" y="1934617"/>
            <a:ext cx="3144837" cy="1522412"/>
          </a:xfrm>
          <a:custGeom>
            <a:avLst/>
            <a:gdLst/>
            <a:ahLst/>
            <a:cxnLst/>
            <a:rect l="l" t="t" r="r" b="b"/>
            <a:pathLst>
              <a:path w="709" h="343" extrusionOk="0">
                <a:moveTo>
                  <a:pt x="172" y="343"/>
                </a:moveTo>
                <a:cubicBezTo>
                  <a:pt x="709" y="343"/>
                  <a:pt x="709" y="343"/>
                  <a:pt x="709" y="343"/>
                </a:cubicBezTo>
                <a:cubicBezTo>
                  <a:pt x="614" y="343"/>
                  <a:pt x="537" y="266"/>
                  <a:pt x="537" y="171"/>
                </a:cubicBezTo>
                <a:cubicBezTo>
                  <a:pt x="537" y="76"/>
                  <a:pt x="460" y="0"/>
                  <a:pt x="366" y="0"/>
                </a:cubicBezTo>
                <a:cubicBezTo>
                  <a:pt x="172" y="0"/>
                  <a:pt x="172" y="0"/>
                  <a:pt x="172" y="0"/>
                </a:cubicBezTo>
                <a:cubicBezTo>
                  <a:pt x="77" y="0"/>
                  <a:pt x="0" y="76"/>
                  <a:pt x="0" y="171"/>
                </a:cubicBezTo>
                <a:cubicBezTo>
                  <a:pt x="0" y="171"/>
                  <a:pt x="0" y="171"/>
                  <a:pt x="0" y="171"/>
                </a:cubicBezTo>
                <a:cubicBezTo>
                  <a:pt x="0" y="266"/>
                  <a:pt x="77" y="343"/>
                  <a:pt x="172" y="343"/>
                </a:cubicBezTo>
                <a:close/>
              </a:path>
            </a:pathLst>
          </a:custGeom>
          <a:solidFill>
            <a:srgbClr val="2CC6D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0" name="Google Shape;632;p27">
            <a:extLst>
              <a:ext uri="{FF2B5EF4-FFF2-40B4-BE49-F238E27FC236}">
                <a16:creationId xmlns:a16="http://schemas.microsoft.com/office/drawing/2014/main" id="{601E7730-43F0-FCC1-0977-1739D3AA4DB3}"/>
              </a:ext>
            </a:extLst>
          </p:cNvPr>
          <p:cNvSpPr/>
          <p:nvPr/>
        </p:nvSpPr>
        <p:spPr>
          <a:xfrm>
            <a:off x="8423275" y="1934617"/>
            <a:ext cx="2284412" cy="1522412"/>
          </a:xfrm>
          <a:custGeom>
            <a:avLst/>
            <a:gdLst/>
            <a:ahLst/>
            <a:cxnLst/>
            <a:rect l="l" t="t" r="r" b="b"/>
            <a:pathLst>
              <a:path w="515" h="343" extrusionOk="0">
                <a:moveTo>
                  <a:pt x="171" y="171"/>
                </a:moveTo>
                <a:cubicBezTo>
                  <a:pt x="171" y="266"/>
                  <a:pt x="248" y="343"/>
                  <a:pt x="343" y="343"/>
                </a:cubicBezTo>
                <a:cubicBezTo>
                  <a:pt x="343" y="343"/>
                  <a:pt x="343" y="343"/>
                  <a:pt x="343" y="343"/>
                </a:cubicBezTo>
                <a:cubicBezTo>
                  <a:pt x="438" y="343"/>
                  <a:pt x="515" y="266"/>
                  <a:pt x="515" y="171"/>
                </a:cubicBezTo>
                <a:cubicBezTo>
                  <a:pt x="515" y="171"/>
                  <a:pt x="515" y="171"/>
                  <a:pt x="515" y="171"/>
                </a:cubicBezTo>
                <a:cubicBezTo>
                  <a:pt x="515" y="76"/>
                  <a:pt x="438" y="0"/>
                  <a:pt x="343" y="0"/>
                </a:cubicBezTo>
                <a:cubicBezTo>
                  <a:pt x="0" y="0"/>
                  <a:pt x="0" y="0"/>
                  <a:pt x="0" y="0"/>
                </a:cubicBezTo>
                <a:cubicBezTo>
                  <a:pt x="94" y="0"/>
                  <a:pt x="171" y="76"/>
                  <a:pt x="171" y="171"/>
                </a:cubicBezTo>
                <a:close/>
              </a:path>
            </a:pathLst>
          </a:custGeom>
          <a:solidFill>
            <a:srgbClr val="67D7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9" name="Google Shape;641;p27">
            <a:extLst>
              <a:ext uri="{FF2B5EF4-FFF2-40B4-BE49-F238E27FC236}">
                <a16:creationId xmlns:a16="http://schemas.microsoft.com/office/drawing/2014/main" id="{E8EB7E7C-04D5-ACD0-B411-FFF980EA6E06}"/>
              </a:ext>
            </a:extLst>
          </p:cNvPr>
          <p:cNvSpPr txBox="1"/>
          <p:nvPr/>
        </p:nvSpPr>
        <p:spPr>
          <a:xfrm>
            <a:off x="3173003" y="2043031"/>
            <a:ext cx="1930400" cy="739775"/>
          </a:xfrm>
          <a:prstGeom prst="rect">
            <a:avLst/>
          </a:prstGeom>
          <a:noFill/>
          <a:ln>
            <a:noFill/>
          </a:ln>
        </p:spPr>
        <p:txBody>
          <a:bodyPr spcFirstLastPara="1" wrap="square" lIns="91425" tIns="45700" rIns="91425" bIns="45700" anchor="t" anchorCtr="0">
            <a:noAutofit/>
          </a:bodyPr>
          <a:lstStyle/>
          <a:p>
            <a:pPr algn="ctr">
              <a:buClr>
                <a:schemeClr val="lt1"/>
              </a:buClr>
              <a:buSzPts val="1400"/>
            </a:pPr>
            <a:r>
              <a:rPr lang="es-CO"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Tenga a la mano los documentos fuente de información para el diligenciamiento de los campos establecidos en el formato.</a:t>
            </a:r>
          </a:p>
          <a:p>
            <a:pPr marL="0" marR="0" lvl="0" indent="0" algn="ctr" rtl="0">
              <a:lnSpc>
                <a:spcPct val="100000"/>
              </a:lnSpc>
              <a:spcBef>
                <a:spcPts val="0"/>
              </a:spcBef>
              <a:spcAft>
                <a:spcPts val="0"/>
              </a:spcAft>
              <a:buClr>
                <a:schemeClr val="lt1"/>
              </a:buClr>
              <a:buSzPts val="1400"/>
              <a:buFont typeface="Open Sans"/>
              <a:buNone/>
            </a:pPr>
            <a:endParaRPr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Google Shape;642;p27">
            <a:extLst>
              <a:ext uri="{FF2B5EF4-FFF2-40B4-BE49-F238E27FC236}">
                <a16:creationId xmlns:a16="http://schemas.microsoft.com/office/drawing/2014/main" id="{066537EB-7228-2A94-B8F4-267F932B97E3}"/>
              </a:ext>
            </a:extLst>
          </p:cNvPr>
          <p:cNvSpPr txBox="1"/>
          <p:nvPr/>
        </p:nvSpPr>
        <p:spPr>
          <a:xfrm>
            <a:off x="7101994" y="2038744"/>
            <a:ext cx="2300200" cy="739775"/>
          </a:xfrm>
          <a:prstGeom prst="rect">
            <a:avLst/>
          </a:prstGeom>
          <a:noFill/>
          <a:ln>
            <a:noFill/>
          </a:ln>
        </p:spPr>
        <p:txBody>
          <a:bodyPr spcFirstLastPara="1" wrap="square" lIns="91425" tIns="45700" rIns="91425" bIns="45700" anchor="t" anchorCtr="0">
            <a:noAutofit/>
          </a:bodyPr>
          <a:lstStyle/>
          <a:p>
            <a:pPr algn="just" fontAlgn="auto">
              <a:spcAft>
                <a:spcPts val="0"/>
              </a:spcAft>
              <a:buClr>
                <a:srgbClr val="9BBB59">
                  <a:lumMod val="75000"/>
                </a:srgbClr>
              </a:buClr>
              <a:defRPr/>
            </a:pPr>
            <a:r>
              <a:rPr lang="es-CO"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El sistema guarda la información de manera  parcial, siempre y cuando la sección quede en color verde, si está de color rojo no ha sido diligenciada o presentan error.</a:t>
            </a:r>
          </a:p>
        </p:txBody>
      </p:sp>
      <p:sp>
        <p:nvSpPr>
          <p:cNvPr id="21" name="Google Shape;643;p27">
            <a:extLst>
              <a:ext uri="{FF2B5EF4-FFF2-40B4-BE49-F238E27FC236}">
                <a16:creationId xmlns:a16="http://schemas.microsoft.com/office/drawing/2014/main" id="{352B3323-378E-9914-E9F8-10C5F7783426}"/>
              </a:ext>
            </a:extLst>
          </p:cNvPr>
          <p:cNvSpPr txBox="1"/>
          <p:nvPr/>
        </p:nvSpPr>
        <p:spPr>
          <a:xfrm>
            <a:off x="3136106" y="4842719"/>
            <a:ext cx="1930400" cy="739775"/>
          </a:xfrm>
          <a:prstGeom prst="rect">
            <a:avLst/>
          </a:prstGeom>
          <a:noFill/>
          <a:ln>
            <a:noFill/>
          </a:ln>
        </p:spPr>
        <p:txBody>
          <a:bodyPr spcFirstLastPara="1" wrap="square" lIns="91425" tIns="45700" rIns="91425" bIns="45700" anchor="t" anchorCtr="0">
            <a:noAutofit/>
          </a:bodyPr>
          <a:lstStyle/>
          <a:p>
            <a:pPr algn="just" fontAlgn="auto">
              <a:spcAft>
                <a:spcPts val="0"/>
              </a:spcAft>
              <a:buClr>
                <a:srgbClr val="9BBB59">
                  <a:lumMod val="75000"/>
                </a:srgbClr>
              </a:buClr>
              <a:defRPr/>
            </a:pPr>
            <a:r>
              <a:rPr lang="es-CO"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Recuerde que debe usar preferiblemente los exploradores Google Chrome, Edge o Mozilla.</a:t>
            </a:r>
          </a:p>
        </p:txBody>
      </p:sp>
      <p:sp>
        <p:nvSpPr>
          <p:cNvPr id="22" name="Google Shape;644;p27">
            <a:extLst>
              <a:ext uri="{FF2B5EF4-FFF2-40B4-BE49-F238E27FC236}">
                <a16:creationId xmlns:a16="http://schemas.microsoft.com/office/drawing/2014/main" id="{FBCD08D4-4254-B2E6-6999-4BD77B9D865A}"/>
              </a:ext>
            </a:extLst>
          </p:cNvPr>
          <p:cNvSpPr txBox="1"/>
          <p:nvPr/>
        </p:nvSpPr>
        <p:spPr>
          <a:xfrm>
            <a:off x="7126287" y="4668006"/>
            <a:ext cx="2070099" cy="739775"/>
          </a:xfrm>
          <a:prstGeom prst="rect">
            <a:avLst/>
          </a:prstGeom>
          <a:noFill/>
          <a:ln>
            <a:noFill/>
          </a:ln>
        </p:spPr>
        <p:txBody>
          <a:bodyPr spcFirstLastPara="1" wrap="square" lIns="91425" tIns="45700" rIns="91425" bIns="45700" anchor="t" anchorCtr="0">
            <a:noAutofit/>
          </a:bodyPr>
          <a:lstStyle/>
          <a:p>
            <a:pPr algn="just" fontAlgn="auto">
              <a:spcAft>
                <a:spcPts val="0"/>
              </a:spcAft>
              <a:buClr>
                <a:srgbClr val="9BBB59">
                  <a:lumMod val="75000"/>
                </a:srgbClr>
              </a:buClr>
              <a:defRPr/>
            </a:pPr>
            <a:r>
              <a:rPr lang="es-CO"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Cualquier inquietud  puede comunicarse con FINAGRO al </a:t>
            </a:r>
            <a:r>
              <a:rPr lang="es-CO"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teléfono 3203377 ext. 182, 229 o 283</a:t>
            </a:r>
            <a:r>
              <a:rPr lang="es-CO"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o a través del correo electrónico </a:t>
            </a:r>
            <a:r>
              <a:rPr lang="es-CO"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sarlaft@finagro.com.co</a:t>
            </a:r>
          </a:p>
        </p:txBody>
      </p:sp>
      <p:pic>
        <p:nvPicPr>
          <p:cNvPr id="24" name="Imagen 23">
            <a:extLst>
              <a:ext uri="{FF2B5EF4-FFF2-40B4-BE49-F238E27FC236}">
                <a16:creationId xmlns:a16="http://schemas.microsoft.com/office/drawing/2014/main" id="{9C68AC66-F55B-B7B6-3941-7BCA6B1D458A}"/>
              </a:ext>
            </a:extLst>
          </p:cNvPr>
          <p:cNvPicPr>
            <a:picLocks noChangeAspect="1"/>
          </p:cNvPicPr>
          <p:nvPr/>
        </p:nvPicPr>
        <p:blipFill>
          <a:blip r:embed="rId3"/>
          <a:stretch>
            <a:fillRect/>
          </a:stretch>
        </p:blipFill>
        <p:spPr>
          <a:xfrm>
            <a:off x="1902195" y="2249593"/>
            <a:ext cx="690700" cy="813585"/>
          </a:xfrm>
          <a:prstGeom prst="rect">
            <a:avLst/>
          </a:prstGeom>
        </p:spPr>
      </p:pic>
      <p:pic>
        <p:nvPicPr>
          <p:cNvPr id="30" name="Imagen 29">
            <a:extLst>
              <a:ext uri="{FF2B5EF4-FFF2-40B4-BE49-F238E27FC236}">
                <a16:creationId xmlns:a16="http://schemas.microsoft.com/office/drawing/2014/main" id="{645B28BE-F850-49A3-AA1F-9267A8463F03}"/>
              </a:ext>
            </a:extLst>
          </p:cNvPr>
          <p:cNvPicPr>
            <a:picLocks noChangeAspect="1"/>
          </p:cNvPicPr>
          <p:nvPr/>
        </p:nvPicPr>
        <p:blipFill>
          <a:blip r:embed="rId4"/>
          <a:stretch>
            <a:fillRect/>
          </a:stretch>
        </p:blipFill>
        <p:spPr>
          <a:xfrm>
            <a:off x="1879036" y="5147932"/>
            <a:ext cx="846071" cy="753003"/>
          </a:xfrm>
          <a:prstGeom prst="rect">
            <a:avLst/>
          </a:prstGeom>
        </p:spPr>
      </p:pic>
      <p:pic>
        <p:nvPicPr>
          <p:cNvPr id="32" name="Imagen 31">
            <a:extLst>
              <a:ext uri="{FF2B5EF4-FFF2-40B4-BE49-F238E27FC236}">
                <a16:creationId xmlns:a16="http://schemas.microsoft.com/office/drawing/2014/main" id="{4DADE300-B228-8602-B9E8-4E861CEEB727}"/>
              </a:ext>
            </a:extLst>
          </p:cNvPr>
          <p:cNvPicPr>
            <a:picLocks noChangeAspect="1"/>
          </p:cNvPicPr>
          <p:nvPr/>
        </p:nvPicPr>
        <p:blipFill>
          <a:blip r:embed="rId5"/>
          <a:stretch>
            <a:fillRect/>
          </a:stretch>
        </p:blipFill>
        <p:spPr>
          <a:xfrm>
            <a:off x="9524138" y="2285558"/>
            <a:ext cx="855798" cy="689624"/>
          </a:xfrm>
          <a:prstGeom prst="rect">
            <a:avLst/>
          </a:prstGeom>
        </p:spPr>
      </p:pic>
      <p:pic>
        <p:nvPicPr>
          <p:cNvPr id="34" name="Imagen 33">
            <a:extLst>
              <a:ext uri="{FF2B5EF4-FFF2-40B4-BE49-F238E27FC236}">
                <a16:creationId xmlns:a16="http://schemas.microsoft.com/office/drawing/2014/main" id="{46E4358B-21B0-4A92-99DC-76B1F967D15F}"/>
              </a:ext>
            </a:extLst>
          </p:cNvPr>
          <p:cNvPicPr>
            <a:picLocks noChangeAspect="1"/>
          </p:cNvPicPr>
          <p:nvPr/>
        </p:nvPicPr>
        <p:blipFill>
          <a:blip r:embed="rId6"/>
          <a:stretch>
            <a:fillRect/>
          </a:stretch>
        </p:blipFill>
        <p:spPr>
          <a:xfrm>
            <a:off x="9470187" y="4945945"/>
            <a:ext cx="963700" cy="916305"/>
          </a:xfrm>
          <a:prstGeom prst="rect">
            <a:avLst/>
          </a:prstGeom>
        </p:spPr>
      </p:pic>
    </p:spTree>
    <p:extLst>
      <p:ext uri="{BB962C8B-B14F-4D97-AF65-F5344CB8AC3E}">
        <p14:creationId xmlns:p14="http://schemas.microsoft.com/office/powerpoint/2010/main" val="795215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a:extLst>
              <a:ext uri="{FF2B5EF4-FFF2-40B4-BE49-F238E27FC236}">
                <a16:creationId xmlns:a16="http://schemas.microsoft.com/office/drawing/2014/main" id="{D7339E38-7FD7-5D4E-BBA2-ABA760080D2A}"/>
              </a:ext>
            </a:extLst>
          </p:cNvPr>
          <p:cNvSpPr txBox="1">
            <a:spLocks/>
          </p:cNvSpPr>
          <p:nvPr/>
        </p:nvSpPr>
        <p:spPr>
          <a:xfrm>
            <a:off x="2196548" y="646043"/>
            <a:ext cx="7126355" cy="53671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defTabSz="914400" eaLnBrk="1" hangingPunct="1">
              <a:spcBef>
                <a:spcPct val="0"/>
              </a:spcBef>
              <a:buFontTx/>
              <a:buNone/>
            </a:pPr>
            <a:endParaRPr lang="es-CO" altLang="es-CO" sz="2400" b="1" dirty="0">
              <a:solidFill>
                <a:schemeClr val="bg1">
                  <a:lumMod val="95000"/>
                </a:schemeClr>
              </a:solidFill>
              <a:latin typeface="Verdana" panose="020B0604030504040204" pitchFamily="34" charset="0"/>
            </a:endParaRPr>
          </a:p>
        </p:txBody>
      </p:sp>
      <p:sp>
        <p:nvSpPr>
          <p:cNvPr id="16" name="CuadroTexto 4">
            <a:extLst>
              <a:ext uri="{FF2B5EF4-FFF2-40B4-BE49-F238E27FC236}">
                <a16:creationId xmlns:a16="http://schemas.microsoft.com/office/drawing/2014/main" id="{6D884DDE-AFE7-4A52-B9BD-07BF23AB6764}"/>
              </a:ext>
            </a:extLst>
          </p:cNvPr>
          <p:cNvSpPr txBox="1">
            <a:spLocks noChangeArrowheads="1"/>
          </p:cNvSpPr>
          <p:nvPr/>
        </p:nvSpPr>
        <p:spPr bwMode="auto">
          <a:xfrm>
            <a:off x="1665206" y="1130408"/>
            <a:ext cx="90360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s-CO" altLang="es-CO" sz="1800" dirty="0">
                <a:latin typeface="Arial" panose="020B0604020202020204" pitchFamily="34" charset="0"/>
                <a:cs typeface="Arial" panose="020B0604020202020204" pitchFamily="34" charset="0"/>
              </a:rPr>
              <a:t>En la sección de “Autorizaciones y declaraciones”, diligencien el espacio de la fuente de los recursos y despliegue el archivo anexo de autorizaciones de datos personales, para que conozca y acepte su contenido:</a:t>
            </a:r>
          </a:p>
        </p:txBody>
      </p:sp>
      <p:pic>
        <p:nvPicPr>
          <p:cNvPr id="18" name="Imagen 5">
            <a:extLst>
              <a:ext uri="{FF2B5EF4-FFF2-40B4-BE49-F238E27FC236}">
                <a16:creationId xmlns:a16="http://schemas.microsoft.com/office/drawing/2014/main" id="{16618107-DAF2-4D42-A3F5-F51F5CC979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7641" y="2263418"/>
            <a:ext cx="47752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Elipse 22">
            <a:extLst>
              <a:ext uri="{FF2B5EF4-FFF2-40B4-BE49-F238E27FC236}">
                <a16:creationId xmlns:a16="http://schemas.microsoft.com/office/drawing/2014/main" id="{4BEABE56-0874-480E-B5CA-0D37544B6E79}"/>
              </a:ext>
            </a:extLst>
          </p:cNvPr>
          <p:cNvSpPr/>
          <p:nvPr/>
        </p:nvSpPr>
        <p:spPr>
          <a:xfrm>
            <a:off x="2171142" y="2124980"/>
            <a:ext cx="3673475" cy="393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
        <p:nvSpPr>
          <p:cNvPr id="24" name="Elipse 23">
            <a:extLst>
              <a:ext uri="{FF2B5EF4-FFF2-40B4-BE49-F238E27FC236}">
                <a16:creationId xmlns:a16="http://schemas.microsoft.com/office/drawing/2014/main" id="{ABB64E1F-B775-43B2-9A9D-5076BD85F90D}"/>
              </a:ext>
            </a:extLst>
          </p:cNvPr>
          <p:cNvSpPr/>
          <p:nvPr/>
        </p:nvSpPr>
        <p:spPr>
          <a:xfrm>
            <a:off x="2986226" y="6258507"/>
            <a:ext cx="3673475" cy="393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pic>
        <p:nvPicPr>
          <p:cNvPr id="26" name="Imagen 25">
            <a:extLst>
              <a:ext uri="{FF2B5EF4-FFF2-40B4-BE49-F238E27FC236}">
                <a16:creationId xmlns:a16="http://schemas.microsoft.com/office/drawing/2014/main" id="{58338EF4-70CB-427B-A80A-5396CA1CD604}"/>
              </a:ext>
            </a:extLst>
          </p:cNvPr>
          <p:cNvPicPr>
            <a:picLocks noChangeAspect="1"/>
          </p:cNvPicPr>
          <p:nvPr/>
        </p:nvPicPr>
        <p:blipFill rotWithShape="1">
          <a:blip r:embed="rId3"/>
          <a:srcRect l="40841" t="17828" r="26143" b="27383"/>
          <a:stretch/>
        </p:blipFill>
        <p:spPr>
          <a:xfrm>
            <a:off x="7271640" y="1986489"/>
            <a:ext cx="4729246" cy="4649429"/>
          </a:xfrm>
          <a:prstGeom prst="rect">
            <a:avLst/>
          </a:prstGeom>
        </p:spPr>
      </p:pic>
      <p:grpSp>
        <p:nvGrpSpPr>
          <p:cNvPr id="2" name="Grupo 1">
            <a:extLst>
              <a:ext uri="{FF2B5EF4-FFF2-40B4-BE49-F238E27FC236}">
                <a16:creationId xmlns:a16="http://schemas.microsoft.com/office/drawing/2014/main" id="{98CC17E7-A8B5-19F6-FEC9-226A66050DE0}"/>
              </a:ext>
            </a:extLst>
          </p:cNvPr>
          <p:cNvGrpSpPr/>
          <p:nvPr/>
        </p:nvGrpSpPr>
        <p:grpSpPr>
          <a:xfrm rot="10800000">
            <a:off x="5213219" y="375071"/>
            <a:ext cx="6960096" cy="496800"/>
            <a:chOff x="-244342" y="1793123"/>
            <a:chExt cx="4643759" cy="496800"/>
          </a:xfrm>
          <a:solidFill>
            <a:srgbClr val="779A3C"/>
          </a:solidFill>
        </p:grpSpPr>
        <p:sp>
          <p:nvSpPr>
            <p:cNvPr id="3" name="Elipse 2">
              <a:extLst>
                <a:ext uri="{FF2B5EF4-FFF2-40B4-BE49-F238E27FC236}">
                  <a16:creationId xmlns:a16="http://schemas.microsoft.com/office/drawing/2014/main" id="{304A8B51-5CB0-48E3-E9A5-8801AD454ED3}"/>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A49D49A0-32EF-2502-CAE9-7C5D9D982257}"/>
                </a:ext>
              </a:extLst>
            </p:cNvPr>
            <p:cNvSpPr/>
            <p:nvPr/>
          </p:nvSpPr>
          <p:spPr>
            <a:xfrm>
              <a:off x="-244342" y="1793123"/>
              <a:ext cx="4396126"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 name="Título 1">
            <a:extLst>
              <a:ext uri="{FF2B5EF4-FFF2-40B4-BE49-F238E27FC236}">
                <a16:creationId xmlns:a16="http://schemas.microsoft.com/office/drawing/2014/main" id="{665C4697-B89D-1DC5-327A-D5960BF1C27C}"/>
              </a:ext>
            </a:extLst>
          </p:cNvPr>
          <p:cNvSpPr txBox="1">
            <a:spLocks/>
          </p:cNvSpPr>
          <p:nvPr/>
        </p:nvSpPr>
        <p:spPr>
          <a:xfrm>
            <a:off x="5429243" y="375071"/>
            <a:ext cx="6139850"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Crear FIB Persona Natural</a:t>
            </a:r>
          </a:p>
        </p:txBody>
      </p:sp>
    </p:spTree>
    <p:extLst>
      <p:ext uri="{BB962C8B-B14F-4D97-AF65-F5344CB8AC3E}">
        <p14:creationId xmlns:p14="http://schemas.microsoft.com/office/powerpoint/2010/main" val="3391141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a:extLst>
              <a:ext uri="{FF2B5EF4-FFF2-40B4-BE49-F238E27FC236}">
                <a16:creationId xmlns:a16="http://schemas.microsoft.com/office/drawing/2014/main" id="{D7339E38-7FD7-5D4E-BBA2-ABA760080D2A}"/>
              </a:ext>
            </a:extLst>
          </p:cNvPr>
          <p:cNvSpPr txBox="1">
            <a:spLocks/>
          </p:cNvSpPr>
          <p:nvPr/>
        </p:nvSpPr>
        <p:spPr>
          <a:xfrm>
            <a:off x="2196548" y="646043"/>
            <a:ext cx="7126355" cy="53671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defTabSz="914400" eaLnBrk="1" hangingPunct="1">
              <a:spcBef>
                <a:spcPct val="0"/>
              </a:spcBef>
              <a:buFontTx/>
              <a:buNone/>
            </a:pPr>
            <a:endParaRPr lang="es-CO" altLang="es-CO" sz="2400" b="1" dirty="0">
              <a:solidFill>
                <a:schemeClr val="bg1">
                  <a:lumMod val="95000"/>
                </a:schemeClr>
              </a:solidFill>
              <a:latin typeface="Verdana" panose="020B0604030504040204" pitchFamily="34" charset="0"/>
            </a:endParaRPr>
          </a:p>
        </p:txBody>
      </p:sp>
      <p:sp>
        <p:nvSpPr>
          <p:cNvPr id="15" name="CuadroTexto 14">
            <a:extLst>
              <a:ext uri="{FF2B5EF4-FFF2-40B4-BE49-F238E27FC236}">
                <a16:creationId xmlns:a16="http://schemas.microsoft.com/office/drawing/2014/main" id="{B7325C63-D926-49E6-B353-FD6082986399}"/>
              </a:ext>
            </a:extLst>
          </p:cNvPr>
          <p:cNvSpPr txBox="1"/>
          <p:nvPr/>
        </p:nvSpPr>
        <p:spPr>
          <a:xfrm>
            <a:off x="529936" y="1189887"/>
            <a:ext cx="10692246" cy="923330"/>
          </a:xfrm>
          <a:prstGeom prst="rect">
            <a:avLst/>
          </a:prstGeom>
          <a:noFill/>
        </p:spPr>
        <p:txBody>
          <a:bodyPr wrap="square">
            <a:spAutoFit/>
          </a:bodyPr>
          <a:lstStyle/>
          <a:p>
            <a:pPr algn="just" defTabSz="914400" eaLnBrk="1" fontAlgn="auto" hangingPunct="1">
              <a:spcBef>
                <a:spcPts val="0"/>
              </a:spcBef>
              <a:spcAft>
                <a:spcPts val="0"/>
              </a:spcAft>
              <a:defRPr/>
            </a:pPr>
            <a:r>
              <a:rPr lang="es-CO" dirty="0">
                <a:solidFill>
                  <a:prstClr val="black"/>
                </a:solidFill>
                <a:latin typeface="Arial" panose="020B0604020202020204" pitchFamily="34" charset="0"/>
                <a:cs typeface="Arial" panose="020B0604020202020204" pitchFamily="34" charset="0"/>
              </a:rPr>
              <a:t>Una vez todas las secciones se encuentran en color verde, se debe dar clic sobre el botón “Validar formulario”, entonces aparecerá la pantalla que se adjunta informando que se puede guardar el formulario a  través del botón “Guardar”:</a:t>
            </a:r>
          </a:p>
        </p:txBody>
      </p:sp>
      <p:pic>
        <p:nvPicPr>
          <p:cNvPr id="16" name="Imagen 5">
            <a:extLst>
              <a:ext uri="{FF2B5EF4-FFF2-40B4-BE49-F238E27FC236}">
                <a16:creationId xmlns:a16="http://schemas.microsoft.com/office/drawing/2014/main" id="{F7137EE1-FDCA-47BA-A9EE-1F9651EDAF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559" y="2125145"/>
            <a:ext cx="9036050" cy="455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n 6">
            <a:extLst>
              <a:ext uri="{FF2B5EF4-FFF2-40B4-BE49-F238E27FC236}">
                <a16:creationId xmlns:a16="http://schemas.microsoft.com/office/drawing/2014/main" id="{6E093BEB-4DD1-4009-88EE-9E326635E0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61559" y="1719471"/>
            <a:ext cx="495300" cy="50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o 1">
            <a:extLst>
              <a:ext uri="{FF2B5EF4-FFF2-40B4-BE49-F238E27FC236}">
                <a16:creationId xmlns:a16="http://schemas.microsoft.com/office/drawing/2014/main" id="{7FADE7F5-5357-08B2-B626-6A7FAB9F63AE}"/>
              </a:ext>
            </a:extLst>
          </p:cNvPr>
          <p:cNvGrpSpPr/>
          <p:nvPr/>
        </p:nvGrpSpPr>
        <p:grpSpPr>
          <a:xfrm rot="10800000">
            <a:off x="5037805" y="397643"/>
            <a:ext cx="6960096" cy="496800"/>
            <a:chOff x="-244342" y="1793123"/>
            <a:chExt cx="4643759" cy="496800"/>
          </a:xfrm>
          <a:solidFill>
            <a:srgbClr val="779A3C"/>
          </a:solidFill>
        </p:grpSpPr>
        <p:sp>
          <p:nvSpPr>
            <p:cNvPr id="3" name="Elipse 2">
              <a:extLst>
                <a:ext uri="{FF2B5EF4-FFF2-40B4-BE49-F238E27FC236}">
                  <a16:creationId xmlns:a16="http://schemas.microsoft.com/office/drawing/2014/main" id="{C7857704-F855-2973-D850-A9288FF47BF1}"/>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661C78CF-4C05-DFF6-ECD8-80B890A15E42}"/>
                </a:ext>
              </a:extLst>
            </p:cNvPr>
            <p:cNvSpPr/>
            <p:nvPr/>
          </p:nvSpPr>
          <p:spPr>
            <a:xfrm>
              <a:off x="-244342" y="1793123"/>
              <a:ext cx="4396126"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 name="Título 1">
            <a:extLst>
              <a:ext uri="{FF2B5EF4-FFF2-40B4-BE49-F238E27FC236}">
                <a16:creationId xmlns:a16="http://schemas.microsoft.com/office/drawing/2014/main" id="{977374E8-E972-B1C5-C704-0905EED6F8C5}"/>
              </a:ext>
            </a:extLst>
          </p:cNvPr>
          <p:cNvSpPr txBox="1">
            <a:spLocks/>
          </p:cNvSpPr>
          <p:nvPr/>
        </p:nvSpPr>
        <p:spPr>
          <a:xfrm>
            <a:off x="5438665" y="418091"/>
            <a:ext cx="6139850"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Crear FIB Persona Natural</a:t>
            </a:r>
          </a:p>
        </p:txBody>
      </p:sp>
    </p:spTree>
    <p:extLst>
      <p:ext uri="{BB962C8B-B14F-4D97-AF65-F5344CB8AC3E}">
        <p14:creationId xmlns:p14="http://schemas.microsoft.com/office/powerpoint/2010/main" val="163889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a:extLst>
              <a:ext uri="{FF2B5EF4-FFF2-40B4-BE49-F238E27FC236}">
                <a16:creationId xmlns:a16="http://schemas.microsoft.com/office/drawing/2014/main" id="{D7339E38-7FD7-5D4E-BBA2-ABA760080D2A}"/>
              </a:ext>
            </a:extLst>
          </p:cNvPr>
          <p:cNvSpPr txBox="1">
            <a:spLocks/>
          </p:cNvSpPr>
          <p:nvPr/>
        </p:nvSpPr>
        <p:spPr>
          <a:xfrm>
            <a:off x="2196548" y="646043"/>
            <a:ext cx="7126355" cy="53671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defTabSz="914400" eaLnBrk="1" hangingPunct="1">
              <a:spcBef>
                <a:spcPct val="0"/>
              </a:spcBef>
              <a:buFontTx/>
              <a:buNone/>
            </a:pPr>
            <a:endParaRPr lang="es-CO" altLang="es-CO" sz="2400" b="1" dirty="0">
              <a:solidFill>
                <a:schemeClr val="bg1">
                  <a:lumMod val="95000"/>
                </a:schemeClr>
              </a:solidFill>
              <a:latin typeface="Verdana" panose="020B0604030504040204" pitchFamily="34" charset="0"/>
            </a:endParaRPr>
          </a:p>
        </p:txBody>
      </p:sp>
      <p:sp>
        <p:nvSpPr>
          <p:cNvPr id="14" name="CuadroTexto 13">
            <a:extLst>
              <a:ext uri="{FF2B5EF4-FFF2-40B4-BE49-F238E27FC236}">
                <a16:creationId xmlns:a16="http://schemas.microsoft.com/office/drawing/2014/main" id="{4E1B241A-7C77-41B9-AA94-4706E7D7CD00}"/>
              </a:ext>
            </a:extLst>
          </p:cNvPr>
          <p:cNvSpPr txBox="1"/>
          <p:nvPr/>
        </p:nvSpPr>
        <p:spPr>
          <a:xfrm>
            <a:off x="1257558" y="1520827"/>
            <a:ext cx="9645667" cy="369332"/>
          </a:xfrm>
          <a:prstGeom prst="rect">
            <a:avLst/>
          </a:prstGeom>
          <a:noFill/>
        </p:spPr>
        <p:txBody>
          <a:bodyPr wrap="square">
            <a:spAutoFit/>
          </a:bodyPr>
          <a:lstStyle/>
          <a:p>
            <a:pPr algn="just" defTabSz="914400" eaLnBrk="1" fontAlgn="auto" hangingPunct="1">
              <a:spcBef>
                <a:spcPts val="0"/>
              </a:spcBef>
              <a:spcAft>
                <a:spcPts val="0"/>
              </a:spcAft>
              <a:defRPr/>
            </a:pPr>
            <a:r>
              <a:rPr lang="es-CO" dirty="0">
                <a:solidFill>
                  <a:prstClr val="black"/>
                </a:solidFill>
                <a:latin typeface="Arial" panose="020B0604020202020204" pitchFamily="34" charset="0"/>
                <a:cs typeface="Arial" panose="020B0604020202020204" pitchFamily="34" charset="0"/>
              </a:rPr>
              <a:t>Al seleccionar el botón de guardar         y dar clic el sistema le mostrará la siguiente pantalla:</a:t>
            </a:r>
          </a:p>
        </p:txBody>
      </p:sp>
      <p:pic>
        <p:nvPicPr>
          <p:cNvPr id="15" name="Imagen 6">
            <a:extLst>
              <a:ext uri="{FF2B5EF4-FFF2-40B4-BE49-F238E27FC236}">
                <a16:creationId xmlns:a16="http://schemas.microsoft.com/office/drawing/2014/main" id="{3B00B6DC-B4C0-496B-9BBD-26183C989C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62376" y="1492904"/>
            <a:ext cx="4953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5">
            <a:extLst>
              <a:ext uri="{FF2B5EF4-FFF2-40B4-BE49-F238E27FC236}">
                <a16:creationId xmlns:a16="http://schemas.microsoft.com/office/drawing/2014/main" id="{8AA8AAF0-047D-47B7-AF24-A613C59C9C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0959" y="2167751"/>
            <a:ext cx="850265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o 1">
            <a:extLst>
              <a:ext uri="{FF2B5EF4-FFF2-40B4-BE49-F238E27FC236}">
                <a16:creationId xmlns:a16="http://schemas.microsoft.com/office/drawing/2014/main" id="{B56E81E9-3D95-1FA8-F374-6A2C6AB744AF}"/>
              </a:ext>
            </a:extLst>
          </p:cNvPr>
          <p:cNvGrpSpPr/>
          <p:nvPr/>
        </p:nvGrpSpPr>
        <p:grpSpPr>
          <a:xfrm rot="10800000">
            <a:off x="5231904" y="609212"/>
            <a:ext cx="6960096" cy="496800"/>
            <a:chOff x="-244342" y="1793123"/>
            <a:chExt cx="4643759" cy="496800"/>
          </a:xfrm>
          <a:solidFill>
            <a:srgbClr val="779A3C"/>
          </a:solidFill>
        </p:grpSpPr>
        <p:sp>
          <p:nvSpPr>
            <p:cNvPr id="3" name="Elipse 2">
              <a:extLst>
                <a:ext uri="{FF2B5EF4-FFF2-40B4-BE49-F238E27FC236}">
                  <a16:creationId xmlns:a16="http://schemas.microsoft.com/office/drawing/2014/main" id="{DECB11E3-5B74-ED4E-CE1C-71FFA79D4CB6}"/>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147A6775-B8D6-EC68-59F0-25FD6EA5F910}"/>
                </a:ext>
              </a:extLst>
            </p:cNvPr>
            <p:cNvSpPr/>
            <p:nvPr/>
          </p:nvSpPr>
          <p:spPr>
            <a:xfrm>
              <a:off x="-244342" y="1793123"/>
              <a:ext cx="4396126"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 name="Título 1">
            <a:extLst>
              <a:ext uri="{FF2B5EF4-FFF2-40B4-BE49-F238E27FC236}">
                <a16:creationId xmlns:a16="http://schemas.microsoft.com/office/drawing/2014/main" id="{C268A2EA-ECFC-8F4D-FB8B-540E3B90C773}"/>
              </a:ext>
            </a:extLst>
          </p:cNvPr>
          <p:cNvSpPr txBox="1">
            <a:spLocks/>
          </p:cNvSpPr>
          <p:nvPr/>
        </p:nvSpPr>
        <p:spPr>
          <a:xfrm>
            <a:off x="5357676" y="626704"/>
            <a:ext cx="6139850"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Crear FIB Persona Natural</a:t>
            </a:r>
          </a:p>
        </p:txBody>
      </p:sp>
    </p:spTree>
    <p:extLst>
      <p:ext uri="{BB962C8B-B14F-4D97-AF65-F5344CB8AC3E}">
        <p14:creationId xmlns:p14="http://schemas.microsoft.com/office/powerpoint/2010/main" val="2157263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a:extLst>
              <a:ext uri="{FF2B5EF4-FFF2-40B4-BE49-F238E27FC236}">
                <a16:creationId xmlns:a16="http://schemas.microsoft.com/office/drawing/2014/main" id="{D7339E38-7FD7-5D4E-BBA2-ABA760080D2A}"/>
              </a:ext>
            </a:extLst>
          </p:cNvPr>
          <p:cNvSpPr txBox="1">
            <a:spLocks/>
          </p:cNvSpPr>
          <p:nvPr/>
        </p:nvSpPr>
        <p:spPr>
          <a:xfrm>
            <a:off x="2196548" y="646043"/>
            <a:ext cx="7126355" cy="53671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defTabSz="914400" eaLnBrk="1" hangingPunct="1">
              <a:spcBef>
                <a:spcPct val="0"/>
              </a:spcBef>
              <a:buFontTx/>
              <a:buNone/>
            </a:pPr>
            <a:endParaRPr lang="es-CO" altLang="es-CO" sz="2400" b="1" dirty="0">
              <a:solidFill>
                <a:schemeClr val="bg1">
                  <a:lumMod val="95000"/>
                </a:schemeClr>
              </a:solidFill>
              <a:latin typeface="Verdana" panose="020B0604030504040204" pitchFamily="34" charset="0"/>
            </a:endParaRPr>
          </a:p>
        </p:txBody>
      </p:sp>
      <p:sp>
        <p:nvSpPr>
          <p:cNvPr id="14" name="CuadroTexto 13">
            <a:extLst>
              <a:ext uri="{FF2B5EF4-FFF2-40B4-BE49-F238E27FC236}">
                <a16:creationId xmlns:a16="http://schemas.microsoft.com/office/drawing/2014/main" id="{629DC63A-6AA6-4C5F-BCA7-FDBB9E3FB278}"/>
              </a:ext>
            </a:extLst>
          </p:cNvPr>
          <p:cNvSpPr txBox="1"/>
          <p:nvPr/>
        </p:nvSpPr>
        <p:spPr>
          <a:xfrm>
            <a:off x="854765" y="1177881"/>
            <a:ext cx="10644809" cy="1138773"/>
          </a:xfrm>
          <a:prstGeom prst="rect">
            <a:avLst/>
          </a:prstGeom>
          <a:noFill/>
        </p:spPr>
        <p:txBody>
          <a:bodyPr wrap="square">
            <a:spAutoFit/>
          </a:bodyPr>
          <a:lstStyle/>
          <a:p>
            <a:pPr algn="just" defTabSz="914400" eaLnBrk="1" fontAlgn="auto" hangingPunct="1">
              <a:spcBef>
                <a:spcPts val="0"/>
              </a:spcBef>
              <a:spcAft>
                <a:spcPts val="0"/>
              </a:spcAft>
              <a:defRPr/>
            </a:pPr>
            <a:endParaRPr lang="es-CO" sz="1600" dirty="0">
              <a:solidFill>
                <a:prstClr val="black"/>
              </a:solidFill>
              <a:latin typeface="Calibri"/>
              <a:ea typeface="+mn-ea"/>
            </a:endParaRPr>
          </a:p>
          <a:p>
            <a:pPr algn="just" defTabSz="914400" eaLnBrk="1" fontAlgn="auto" hangingPunct="1">
              <a:spcBef>
                <a:spcPts val="0"/>
              </a:spcBef>
              <a:spcAft>
                <a:spcPts val="0"/>
              </a:spcAft>
              <a:defRPr/>
            </a:pPr>
            <a:endParaRPr lang="es-CO" sz="1600" dirty="0">
              <a:solidFill>
                <a:prstClr val="black"/>
              </a:solidFill>
              <a:latin typeface="Calibri"/>
              <a:ea typeface="+mn-ea"/>
            </a:endParaRPr>
          </a:p>
          <a:p>
            <a:pPr algn="just" defTabSz="914400" eaLnBrk="1" fontAlgn="auto" hangingPunct="1">
              <a:spcBef>
                <a:spcPts val="0"/>
              </a:spcBef>
              <a:spcAft>
                <a:spcPts val="0"/>
              </a:spcAft>
              <a:defRPr/>
            </a:pPr>
            <a:r>
              <a:rPr lang="es-CO" dirty="0">
                <a:solidFill>
                  <a:prstClr val="black"/>
                </a:solidFill>
                <a:latin typeface="Arial" panose="020B0604020202020204" pitchFamily="34" charset="0"/>
                <a:cs typeface="Arial" panose="020B0604020202020204" pitchFamily="34" charset="0"/>
              </a:rPr>
              <a:t>Dé clic en el botón             , enseguida se generará el formulario con los datos diligenciados en formato PDF, el cual podrá ser impreso para la firma de la persona natural.</a:t>
            </a:r>
          </a:p>
        </p:txBody>
      </p:sp>
      <p:pic>
        <p:nvPicPr>
          <p:cNvPr id="15" name="Imagen 6">
            <a:extLst>
              <a:ext uri="{FF2B5EF4-FFF2-40B4-BE49-F238E27FC236}">
                <a16:creationId xmlns:a16="http://schemas.microsoft.com/office/drawing/2014/main" id="{34F3A4F4-4C91-4085-A7C8-BB52DF8F42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99132" y="1225195"/>
            <a:ext cx="6191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5">
            <a:extLst>
              <a:ext uri="{FF2B5EF4-FFF2-40B4-BE49-F238E27FC236}">
                <a16:creationId xmlns:a16="http://schemas.microsoft.com/office/drawing/2014/main" id="{42A2410C-11CD-4749-A7DF-D6AAF4A99E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8836" y="2316654"/>
            <a:ext cx="5256213"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o 1">
            <a:extLst>
              <a:ext uri="{FF2B5EF4-FFF2-40B4-BE49-F238E27FC236}">
                <a16:creationId xmlns:a16="http://schemas.microsoft.com/office/drawing/2014/main" id="{2707409C-0C98-0550-8ABA-B80FACA939BE}"/>
              </a:ext>
            </a:extLst>
          </p:cNvPr>
          <p:cNvGrpSpPr/>
          <p:nvPr/>
        </p:nvGrpSpPr>
        <p:grpSpPr>
          <a:xfrm rot="10800000">
            <a:off x="5231904" y="458776"/>
            <a:ext cx="6960096" cy="496800"/>
            <a:chOff x="-244342" y="1793123"/>
            <a:chExt cx="4643759" cy="496800"/>
          </a:xfrm>
          <a:solidFill>
            <a:srgbClr val="779A3C"/>
          </a:solidFill>
        </p:grpSpPr>
        <p:sp>
          <p:nvSpPr>
            <p:cNvPr id="3" name="Elipse 2">
              <a:extLst>
                <a:ext uri="{FF2B5EF4-FFF2-40B4-BE49-F238E27FC236}">
                  <a16:creationId xmlns:a16="http://schemas.microsoft.com/office/drawing/2014/main" id="{AC83F27B-F5CC-8F36-7B66-F03E0FCDA040}"/>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33063E01-11BF-ECF6-EF59-681BFC3F2BFB}"/>
                </a:ext>
              </a:extLst>
            </p:cNvPr>
            <p:cNvSpPr/>
            <p:nvPr/>
          </p:nvSpPr>
          <p:spPr>
            <a:xfrm>
              <a:off x="-244342" y="1793123"/>
              <a:ext cx="4396126"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 name="Título 1">
            <a:extLst>
              <a:ext uri="{FF2B5EF4-FFF2-40B4-BE49-F238E27FC236}">
                <a16:creationId xmlns:a16="http://schemas.microsoft.com/office/drawing/2014/main" id="{5DD88BCC-D9C3-F0B8-0C27-67FCE69C35D6}"/>
              </a:ext>
            </a:extLst>
          </p:cNvPr>
          <p:cNvSpPr txBox="1">
            <a:spLocks/>
          </p:cNvSpPr>
          <p:nvPr/>
        </p:nvSpPr>
        <p:spPr>
          <a:xfrm>
            <a:off x="5459558" y="429251"/>
            <a:ext cx="6139850"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Crear FIB Persona Natural</a:t>
            </a:r>
          </a:p>
        </p:txBody>
      </p:sp>
    </p:spTree>
    <p:extLst>
      <p:ext uri="{BB962C8B-B14F-4D97-AF65-F5344CB8AC3E}">
        <p14:creationId xmlns:p14="http://schemas.microsoft.com/office/powerpoint/2010/main" val="38013897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E702759-A9E9-DD48-B105-8D4988869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3930" y="1181950"/>
            <a:ext cx="4329178" cy="652342"/>
          </a:xfrm>
          <a:prstGeom prst="rect">
            <a:avLst/>
          </a:prstGeom>
          <a:solidFill>
            <a:srgbClr val="799A3E"/>
          </a:solidFill>
        </p:spPr>
      </p:pic>
      <p:sp>
        <p:nvSpPr>
          <p:cNvPr id="22" name="Título 1">
            <a:extLst>
              <a:ext uri="{FF2B5EF4-FFF2-40B4-BE49-F238E27FC236}">
                <a16:creationId xmlns:a16="http://schemas.microsoft.com/office/drawing/2014/main" id="{D7339E38-7FD7-5D4E-BBA2-ABA760080D2A}"/>
              </a:ext>
            </a:extLst>
          </p:cNvPr>
          <p:cNvSpPr txBox="1">
            <a:spLocks/>
          </p:cNvSpPr>
          <p:nvPr/>
        </p:nvSpPr>
        <p:spPr>
          <a:xfrm>
            <a:off x="2196548" y="646043"/>
            <a:ext cx="7126355" cy="53671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defTabSz="914400" eaLnBrk="1" hangingPunct="1">
              <a:spcBef>
                <a:spcPct val="0"/>
              </a:spcBef>
              <a:buFontTx/>
              <a:buNone/>
            </a:pPr>
            <a:endParaRPr lang="es-CO" altLang="es-CO" sz="2400" b="1" dirty="0">
              <a:solidFill>
                <a:schemeClr val="bg1">
                  <a:lumMod val="95000"/>
                </a:schemeClr>
              </a:solidFill>
              <a:latin typeface="Verdana" panose="020B0604030504040204" pitchFamily="34" charset="0"/>
            </a:endParaRPr>
          </a:p>
        </p:txBody>
      </p:sp>
      <p:sp>
        <p:nvSpPr>
          <p:cNvPr id="14" name="CuadroTexto 13">
            <a:extLst>
              <a:ext uri="{FF2B5EF4-FFF2-40B4-BE49-F238E27FC236}">
                <a16:creationId xmlns:a16="http://schemas.microsoft.com/office/drawing/2014/main" id="{3E612C76-1E17-4E0F-9C5C-8E546E51BFF3}"/>
              </a:ext>
            </a:extLst>
          </p:cNvPr>
          <p:cNvSpPr txBox="1"/>
          <p:nvPr/>
        </p:nvSpPr>
        <p:spPr>
          <a:xfrm>
            <a:off x="2541101" y="1186560"/>
            <a:ext cx="3554899" cy="400110"/>
          </a:xfrm>
          <a:prstGeom prst="rect">
            <a:avLst/>
          </a:prstGeom>
          <a:noFill/>
        </p:spPr>
        <p:txBody>
          <a:bodyPr wrap="square">
            <a:spAutoFit/>
          </a:bodyPr>
          <a:lstStyle/>
          <a:p>
            <a:pPr algn="ctr" defTabSz="914400" eaLnBrk="1" hangingPunct="1">
              <a:spcBef>
                <a:spcPct val="0"/>
              </a:spcBef>
              <a:buFontTx/>
              <a:buNone/>
            </a:pPr>
            <a:r>
              <a:rPr lang="es-CO" altLang="es-CO" sz="1800" b="1" dirty="0">
                <a:solidFill>
                  <a:schemeClr val="bg1"/>
                </a:solidFill>
                <a:latin typeface="Arial" panose="020B0604020202020204" pitchFamily="34" charset="0"/>
                <a:ea typeface="Verdana" panose="020B0604030504040204" pitchFamily="34" charset="0"/>
                <a:cs typeface="Arial" panose="020B0604020202020204" pitchFamily="34" charset="0"/>
              </a:rPr>
              <a:t>Sección Beneficiario Final </a:t>
            </a:r>
            <a:r>
              <a:rPr lang="es-CO" altLang="es-CO" sz="2000" b="1" dirty="0">
                <a:solidFill>
                  <a:schemeClr val="bg1"/>
                </a:solidFill>
                <a:latin typeface="Verdana" panose="020B0604030504040204" pitchFamily="34" charset="0"/>
                <a:ea typeface="Verdana" panose="020B0604030504040204" pitchFamily="34" charset="0"/>
                <a:cs typeface="Arial" panose="020B0604020202020204" pitchFamily="34" charset="0"/>
              </a:rPr>
              <a:t> </a:t>
            </a:r>
          </a:p>
        </p:txBody>
      </p:sp>
      <p:sp>
        <p:nvSpPr>
          <p:cNvPr id="15" name="2 Marcador de contenido">
            <a:extLst>
              <a:ext uri="{FF2B5EF4-FFF2-40B4-BE49-F238E27FC236}">
                <a16:creationId xmlns:a16="http://schemas.microsoft.com/office/drawing/2014/main" id="{C76EAB63-F9BF-4912-950C-1166E2566D29}"/>
              </a:ext>
            </a:extLst>
          </p:cNvPr>
          <p:cNvSpPr txBox="1">
            <a:spLocks/>
          </p:cNvSpPr>
          <p:nvPr/>
        </p:nvSpPr>
        <p:spPr>
          <a:xfrm>
            <a:off x="2389766" y="2238205"/>
            <a:ext cx="8229600" cy="4525962"/>
          </a:xfrm>
          <a:prstGeom prst="rect">
            <a:avLst/>
          </a:prstGeom>
        </p:spPr>
        <p:txBody>
          <a:bodyPr>
            <a:normAutofit/>
          </a:bodyPr>
          <a:lstStyle>
            <a:lvl1pPr marL="342900" indent="-342900" algn="l" defTabSz="914400" rtl="0" eaLnBrk="1" latinLnBrk="0" hangingPunct="1">
              <a:spcBef>
                <a:spcPct val="20000"/>
              </a:spcBef>
              <a:buClr>
                <a:schemeClr val="accent3">
                  <a:lumMod val="75000"/>
                </a:schemeClr>
              </a:buClr>
              <a:buFont typeface="Wingdings" charset="2"/>
              <a:buChar char="Ø"/>
              <a:defRPr sz="21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Clr>
                <a:schemeClr val="accent3">
                  <a:lumMod val="75000"/>
                </a:schemeClr>
              </a:buClr>
              <a:buFont typeface="Arial" pitchFamily="34" charset="0"/>
              <a:buChar char="–"/>
              <a:defRPr sz="1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Clr>
                <a:schemeClr val="accent3">
                  <a:lumMod val="75000"/>
                </a:schemeClr>
              </a:buClr>
              <a:buFont typeface="Arial" pitchFamily="34" charset="0"/>
              <a:buChar char="•"/>
              <a:defRPr sz="16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Clr>
                <a:schemeClr val="accent3">
                  <a:lumMod val="75000"/>
                </a:schemeClr>
              </a:buClr>
              <a:buFont typeface="Arial" pitchFamily="34" charset="0"/>
              <a:buChar char="–"/>
              <a:defRPr sz="1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Clr>
                <a:schemeClr val="accent3">
                  <a:lumMod val="75000"/>
                </a:schemeClr>
              </a:buClr>
              <a:buFont typeface="Arial" pitchFamily="34" charset="0"/>
              <a:buChar char="»"/>
              <a:defRPr sz="1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Clr>
                <a:srgbClr val="9BBB59">
                  <a:lumMod val="75000"/>
                </a:srgbClr>
              </a:buClr>
              <a:buFont typeface="Wingdings" charset="2"/>
              <a:buNone/>
              <a:defRPr/>
            </a:pPr>
            <a:r>
              <a:rPr lang="es-CO" dirty="0">
                <a:solidFill>
                  <a:sysClr val="windowText" lastClr="000000"/>
                </a:solidFill>
              </a:rPr>
              <a:t>Esta sección se habilitará si la respuesta a la siguiente pregunta la marca como </a:t>
            </a:r>
            <a:r>
              <a:rPr lang="es-CO" b="1" dirty="0">
                <a:solidFill>
                  <a:sysClr val="windowText" lastClr="000000"/>
                </a:solidFill>
              </a:rPr>
              <a:t>NO, </a:t>
            </a:r>
            <a:r>
              <a:rPr lang="es-CO" dirty="0">
                <a:solidFill>
                  <a:sysClr val="windowText" lastClr="000000"/>
                </a:solidFill>
              </a:rPr>
              <a:t>bajo el entendido de que su empresa no es en quien recaen los efectos económicos de las actividades contractuales que está llevando a cabo con Finagro.</a:t>
            </a:r>
          </a:p>
          <a:p>
            <a:pPr marL="0" indent="0" algn="just" fontAlgn="auto">
              <a:spcAft>
                <a:spcPts val="0"/>
              </a:spcAft>
              <a:buClr>
                <a:srgbClr val="9BBB59">
                  <a:lumMod val="75000"/>
                </a:srgbClr>
              </a:buClr>
              <a:buFont typeface="Wingdings" charset="2"/>
              <a:buNone/>
              <a:defRPr/>
            </a:pPr>
            <a:endParaRPr lang="es-CO" dirty="0">
              <a:solidFill>
                <a:sysClr val="windowText" lastClr="000000"/>
              </a:solidFill>
            </a:endParaRPr>
          </a:p>
          <a:p>
            <a:pPr marL="0" indent="0" algn="just" fontAlgn="auto">
              <a:spcAft>
                <a:spcPts val="0"/>
              </a:spcAft>
              <a:buClr>
                <a:srgbClr val="9BBB59">
                  <a:lumMod val="75000"/>
                </a:srgbClr>
              </a:buClr>
              <a:buFont typeface="Wingdings" charset="2"/>
              <a:buNone/>
              <a:defRPr/>
            </a:pPr>
            <a:endParaRPr lang="es-CO" dirty="0">
              <a:solidFill>
                <a:sysClr val="windowText" lastClr="000000"/>
              </a:solidFill>
            </a:endParaRPr>
          </a:p>
          <a:p>
            <a:pPr marL="0" indent="0" algn="just" fontAlgn="auto">
              <a:spcAft>
                <a:spcPts val="0"/>
              </a:spcAft>
              <a:buClr>
                <a:srgbClr val="9BBB59">
                  <a:lumMod val="75000"/>
                </a:srgbClr>
              </a:buClr>
              <a:buFont typeface="Wingdings" charset="2"/>
              <a:buNone/>
              <a:defRPr/>
            </a:pPr>
            <a:endParaRPr lang="es-CO" dirty="0">
              <a:solidFill>
                <a:sysClr val="windowText" lastClr="000000"/>
              </a:solidFill>
            </a:endParaRPr>
          </a:p>
          <a:p>
            <a:pPr marL="0" indent="0" algn="just" fontAlgn="auto">
              <a:spcAft>
                <a:spcPts val="0"/>
              </a:spcAft>
              <a:buClr>
                <a:srgbClr val="9BBB59">
                  <a:lumMod val="75000"/>
                </a:srgbClr>
              </a:buClr>
              <a:buFont typeface="Wingdings" charset="2"/>
              <a:buNone/>
              <a:defRPr/>
            </a:pPr>
            <a:r>
              <a:rPr lang="es-CO" dirty="0">
                <a:solidFill>
                  <a:sysClr val="windowText" lastClr="000000"/>
                </a:solidFill>
              </a:rPr>
              <a:t>En el evento que deba diligenciar la sección de beneficiarios, por favor comunicarse al teléfono 3203377 ext. 182 283 o 229. </a:t>
            </a:r>
          </a:p>
          <a:p>
            <a:pPr algn="just" fontAlgn="auto">
              <a:spcAft>
                <a:spcPts val="0"/>
              </a:spcAft>
              <a:buClr>
                <a:srgbClr val="9BBB59">
                  <a:lumMod val="75000"/>
                </a:srgbClr>
              </a:buClr>
              <a:buFont typeface="Wingdings" pitchFamily="2" charset="2"/>
              <a:buChar char="Ø"/>
              <a:defRPr/>
            </a:pPr>
            <a:endParaRPr lang="es-CO" dirty="0">
              <a:solidFill>
                <a:sysClr val="windowText" lastClr="000000"/>
              </a:solidFill>
            </a:endParaRPr>
          </a:p>
          <a:p>
            <a:pPr algn="ctr" fontAlgn="auto">
              <a:spcAft>
                <a:spcPts val="0"/>
              </a:spcAft>
              <a:buClr>
                <a:srgbClr val="9BBB59">
                  <a:lumMod val="75000"/>
                </a:srgbClr>
              </a:buClr>
              <a:buFont typeface="Wingdings" pitchFamily="2" charset="2"/>
              <a:buChar char="§"/>
              <a:defRPr/>
            </a:pPr>
            <a:endParaRPr lang="es-CO" b="1" dirty="0">
              <a:solidFill>
                <a:sysClr val="windowText" lastClr="000000"/>
              </a:solidFill>
            </a:endParaRPr>
          </a:p>
          <a:p>
            <a:pPr algn="ctr" fontAlgn="auto">
              <a:spcAft>
                <a:spcPts val="0"/>
              </a:spcAft>
              <a:buClr>
                <a:srgbClr val="9BBB59">
                  <a:lumMod val="75000"/>
                </a:srgbClr>
              </a:buClr>
              <a:buFont typeface="Wingdings" pitchFamily="2" charset="2"/>
              <a:buChar char="§"/>
              <a:defRPr/>
            </a:pPr>
            <a:endParaRPr lang="es-CO" b="1" dirty="0">
              <a:solidFill>
                <a:sysClr val="windowText" lastClr="000000"/>
              </a:solidFill>
            </a:endParaRPr>
          </a:p>
        </p:txBody>
      </p:sp>
      <p:pic>
        <p:nvPicPr>
          <p:cNvPr id="16" name="Imagen 6">
            <a:extLst>
              <a:ext uri="{FF2B5EF4-FFF2-40B4-BE49-F238E27FC236}">
                <a16:creationId xmlns:a16="http://schemas.microsoft.com/office/drawing/2014/main" id="{6F68EBC7-6191-44EF-B81B-D2AFFCD6CF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4297" y="4216576"/>
            <a:ext cx="684053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o 1">
            <a:extLst>
              <a:ext uri="{FF2B5EF4-FFF2-40B4-BE49-F238E27FC236}">
                <a16:creationId xmlns:a16="http://schemas.microsoft.com/office/drawing/2014/main" id="{4FBCF889-895D-C49F-BE39-6F71DFDBF8F0}"/>
              </a:ext>
            </a:extLst>
          </p:cNvPr>
          <p:cNvGrpSpPr/>
          <p:nvPr/>
        </p:nvGrpSpPr>
        <p:grpSpPr>
          <a:xfrm rot="10800000">
            <a:off x="5231904" y="232869"/>
            <a:ext cx="6960096" cy="496800"/>
            <a:chOff x="-244342" y="1793123"/>
            <a:chExt cx="4643759" cy="496800"/>
          </a:xfrm>
          <a:solidFill>
            <a:srgbClr val="779A3C"/>
          </a:solidFill>
        </p:grpSpPr>
        <p:sp>
          <p:nvSpPr>
            <p:cNvPr id="3" name="Elipse 2">
              <a:extLst>
                <a:ext uri="{FF2B5EF4-FFF2-40B4-BE49-F238E27FC236}">
                  <a16:creationId xmlns:a16="http://schemas.microsoft.com/office/drawing/2014/main" id="{82416E29-7D8A-3494-9BDB-C0AE50081B22}"/>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id="{D43A3219-4439-D6EC-517A-664D4CA3019E}"/>
                </a:ext>
              </a:extLst>
            </p:cNvPr>
            <p:cNvSpPr/>
            <p:nvPr/>
          </p:nvSpPr>
          <p:spPr>
            <a:xfrm>
              <a:off x="-244342" y="1793123"/>
              <a:ext cx="4396126"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5" name="Título 1">
            <a:extLst>
              <a:ext uri="{FF2B5EF4-FFF2-40B4-BE49-F238E27FC236}">
                <a16:creationId xmlns:a16="http://schemas.microsoft.com/office/drawing/2014/main" id="{6ED4240C-793B-3C9B-AC8E-A6FA55DAC134}"/>
              </a:ext>
            </a:extLst>
          </p:cNvPr>
          <p:cNvSpPr txBox="1">
            <a:spLocks/>
          </p:cNvSpPr>
          <p:nvPr/>
        </p:nvSpPr>
        <p:spPr>
          <a:xfrm>
            <a:off x="5445065" y="314601"/>
            <a:ext cx="6139850"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Crear FIB Persona Natural</a:t>
            </a:r>
          </a:p>
        </p:txBody>
      </p:sp>
    </p:spTree>
    <p:extLst>
      <p:ext uri="{BB962C8B-B14F-4D97-AF65-F5344CB8AC3E}">
        <p14:creationId xmlns:p14="http://schemas.microsoft.com/office/powerpoint/2010/main" val="105119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65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B82AA03-C03A-B044-992C-F7CE0F240D50}"/>
              </a:ext>
            </a:extLst>
          </p:cNvPr>
          <p:cNvSpPr/>
          <p:nvPr/>
        </p:nvSpPr>
        <p:spPr>
          <a:xfrm>
            <a:off x="12396392" y="1860006"/>
            <a:ext cx="429597" cy="569318"/>
          </a:xfrm>
          <a:prstGeom prst="rect">
            <a:avLst/>
          </a:prstGeom>
          <a:solidFill>
            <a:srgbClr val="CAD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ángulo 13">
            <a:extLst>
              <a:ext uri="{FF2B5EF4-FFF2-40B4-BE49-F238E27FC236}">
                <a16:creationId xmlns:a16="http://schemas.microsoft.com/office/drawing/2014/main" id="{731B3A55-A6EB-E844-9B87-FD3725D999A2}"/>
              </a:ext>
            </a:extLst>
          </p:cNvPr>
          <p:cNvSpPr/>
          <p:nvPr/>
        </p:nvSpPr>
        <p:spPr>
          <a:xfrm>
            <a:off x="12399840" y="2493860"/>
            <a:ext cx="429597" cy="569318"/>
          </a:xfrm>
          <a:prstGeom prst="rect">
            <a:avLst/>
          </a:prstGeom>
          <a:solidFill>
            <a:srgbClr val="799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Rectángulo 14">
            <a:extLst>
              <a:ext uri="{FF2B5EF4-FFF2-40B4-BE49-F238E27FC236}">
                <a16:creationId xmlns:a16="http://schemas.microsoft.com/office/drawing/2014/main" id="{1C5D6FD8-2842-844D-97AE-CDF7C5906C08}"/>
              </a:ext>
            </a:extLst>
          </p:cNvPr>
          <p:cNvSpPr/>
          <p:nvPr/>
        </p:nvSpPr>
        <p:spPr>
          <a:xfrm>
            <a:off x="12396392" y="3123689"/>
            <a:ext cx="429597" cy="569318"/>
          </a:xfrm>
          <a:prstGeom prst="rect">
            <a:avLst/>
          </a:prstGeom>
          <a:solidFill>
            <a:srgbClr val="B3B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15">
            <a:extLst>
              <a:ext uri="{FF2B5EF4-FFF2-40B4-BE49-F238E27FC236}">
                <a16:creationId xmlns:a16="http://schemas.microsoft.com/office/drawing/2014/main" id="{6B47C2E1-21C7-A04A-9734-1ED30D66993B}"/>
              </a:ext>
            </a:extLst>
          </p:cNvPr>
          <p:cNvSpPr/>
          <p:nvPr/>
        </p:nvSpPr>
        <p:spPr>
          <a:xfrm>
            <a:off x="12396392" y="3753518"/>
            <a:ext cx="429597" cy="569318"/>
          </a:xfrm>
          <a:prstGeom prst="rect">
            <a:avLst/>
          </a:prstGeom>
          <a:solidFill>
            <a:srgbClr val="F7B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17">
            <a:extLst>
              <a:ext uri="{FF2B5EF4-FFF2-40B4-BE49-F238E27FC236}">
                <a16:creationId xmlns:a16="http://schemas.microsoft.com/office/drawing/2014/main" id="{4BD31875-39C5-ED48-942F-E53AB642270A}"/>
              </a:ext>
            </a:extLst>
          </p:cNvPr>
          <p:cNvSpPr/>
          <p:nvPr/>
        </p:nvSpPr>
        <p:spPr>
          <a:xfrm>
            <a:off x="12396392" y="4383347"/>
            <a:ext cx="429597" cy="569318"/>
          </a:xfrm>
          <a:prstGeom prst="rect">
            <a:avLst/>
          </a:prstGeom>
          <a:solidFill>
            <a:srgbClr val="35AF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22">
            <a:extLst>
              <a:ext uri="{FF2B5EF4-FFF2-40B4-BE49-F238E27FC236}">
                <a16:creationId xmlns:a16="http://schemas.microsoft.com/office/drawing/2014/main" id="{C04E3AFD-C062-9446-B36C-080CB7BEDE22}"/>
              </a:ext>
            </a:extLst>
          </p:cNvPr>
          <p:cNvSpPr/>
          <p:nvPr/>
        </p:nvSpPr>
        <p:spPr>
          <a:xfrm>
            <a:off x="12396392" y="5013176"/>
            <a:ext cx="429597" cy="569318"/>
          </a:xfrm>
          <a:prstGeom prst="rect">
            <a:avLst/>
          </a:prstGeom>
          <a:solidFill>
            <a:srgbClr val="46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0" name="Título 1">
            <a:extLst>
              <a:ext uri="{FF2B5EF4-FFF2-40B4-BE49-F238E27FC236}">
                <a16:creationId xmlns:a16="http://schemas.microsoft.com/office/drawing/2014/main" id="{2F4C232A-8233-9B42-BAA3-A213728BB7A4}"/>
              </a:ext>
            </a:extLst>
          </p:cNvPr>
          <p:cNvSpPr txBox="1">
            <a:spLocks/>
          </p:cNvSpPr>
          <p:nvPr/>
        </p:nvSpPr>
        <p:spPr>
          <a:xfrm>
            <a:off x="9490543" y="2207051"/>
            <a:ext cx="1892971" cy="3321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_tradnl" sz="2000" b="1" dirty="0">
                <a:solidFill>
                  <a:schemeClr val="bg1"/>
                </a:solidFill>
                <a:latin typeface="Arial" panose="020B0604020202020204" pitchFamily="34" charset="0"/>
                <a:ea typeface="ＭＳ Ｐゴシック" pitchFamily="4" charset="-128"/>
                <a:cs typeface="Arial" panose="020B0604020202020204" pitchFamily="34" charset="0"/>
              </a:rPr>
              <a:t>Capítulo 2</a:t>
            </a:r>
          </a:p>
        </p:txBody>
      </p:sp>
      <p:cxnSp>
        <p:nvCxnSpPr>
          <p:cNvPr id="42" name="Conector recto 41">
            <a:extLst>
              <a:ext uri="{FF2B5EF4-FFF2-40B4-BE49-F238E27FC236}">
                <a16:creationId xmlns:a16="http://schemas.microsoft.com/office/drawing/2014/main" id="{12A183BF-55AA-8240-88A2-08AD0FD7970B}"/>
              </a:ext>
            </a:extLst>
          </p:cNvPr>
          <p:cNvCxnSpPr>
            <a:cxnSpLocks/>
          </p:cNvCxnSpPr>
          <p:nvPr/>
        </p:nvCxnSpPr>
        <p:spPr>
          <a:xfrm>
            <a:off x="9941172" y="2580741"/>
            <a:ext cx="22508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ítulo 1">
            <a:extLst>
              <a:ext uri="{FF2B5EF4-FFF2-40B4-BE49-F238E27FC236}">
                <a16:creationId xmlns:a16="http://schemas.microsoft.com/office/drawing/2014/main" id="{65D3400B-FEEB-7E94-5EEA-1CD6513E37F7}"/>
              </a:ext>
            </a:extLst>
          </p:cNvPr>
          <p:cNvSpPr txBox="1">
            <a:spLocks/>
          </p:cNvSpPr>
          <p:nvPr/>
        </p:nvSpPr>
        <p:spPr>
          <a:xfrm>
            <a:off x="6842261" y="2778519"/>
            <a:ext cx="5369670" cy="366786"/>
          </a:xfrm>
          <a:prstGeom prst="rect">
            <a:avLst/>
          </a:prstGeom>
        </p:spPr>
        <p:txBody>
          <a:bodyPr/>
          <a:lstStyle>
            <a:defPPr>
              <a:defRPr lang="es-419"/>
            </a:defPPr>
            <a:lvl1pPr algn="r">
              <a:lnSpc>
                <a:spcPct val="90000"/>
              </a:lnSpc>
              <a:spcBef>
                <a:spcPct val="0"/>
              </a:spcBef>
              <a:buNone/>
              <a:defRPr sz="4400" b="1">
                <a:solidFill>
                  <a:schemeClr val="bg1"/>
                </a:solidFill>
                <a:latin typeface="Arial" panose="020B0604020202020204" pitchFamily="34" charset="0"/>
                <a:ea typeface="ＭＳ Ｐゴシック" pitchFamily="4" charset="-128"/>
                <a:cs typeface="Arial" panose="020B0604020202020204" pitchFamily="34" charset="0"/>
              </a:defRPr>
            </a:lvl1pPr>
          </a:lstStyle>
          <a:p>
            <a:r>
              <a:rPr lang="es-ES" dirty="0"/>
              <a:t>Documentos Requeridos</a:t>
            </a:r>
            <a:endParaRPr lang="es-ES_tradnl" dirty="0"/>
          </a:p>
        </p:txBody>
      </p:sp>
    </p:spTree>
    <p:extLst>
      <p:ext uri="{BB962C8B-B14F-4D97-AF65-F5344CB8AC3E}">
        <p14:creationId xmlns:p14="http://schemas.microsoft.com/office/powerpoint/2010/main" val="2342524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83A53EE9-4B71-B341-BDFB-B6FE1D13AB75}"/>
              </a:ext>
            </a:extLst>
          </p:cNvPr>
          <p:cNvGrpSpPr/>
          <p:nvPr/>
        </p:nvGrpSpPr>
        <p:grpSpPr>
          <a:xfrm rot="10800000">
            <a:off x="6831033" y="409872"/>
            <a:ext cx="5375920" cy="496800"/>
            <a:chOff x="-244342" y="1793123"/>
            <a:chExt cx="4643759" cy="496800"/>
          </a:xfrm>
          <a:solidFill>
            <a:srgbClr val="779A3C"/>
          </a:solidFill>
        </p:grpSpPr>
        <p:sp>
          <p:nvSpPr>
            <p:cNvPr id="4" name="Elipse 3">
              <a:extLst>
                <a:ext uri="{FF2B5EF4-FFF2-40B4-BE49-F238E27FC236}">
                  <a16:creationId xmlns:a16="http://schemas.microsoft.com/office/drawing/2014/main" id="{D0C171F9-2797-E443-820B-1E35C54B4C11}"/>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ángulo 4">
              <a:extLst>
                <a:ext uri="{FF2B5EF4-FFF2-40B4-BE49-F238E27FC236}">
                  <a16:creationId xmlns:a16="http://schemas.microsoft.com/office/drawing/2014/main" id="{59ABD4EE-079B-6B4B-A269-FE1E90B573A9}"/>
                </a:ext>
              </a:extLst>
            </p:cNvPr>
            <p:cNvSpPr/>
            <p:nvPr/>
          </p:nvSpPr>
          <p:spPr>
            <a:xfrm>
              <a:off x="-244342" y="1793123"/>
              <a:ext cx="4396126"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6" name="Título 1">
            <a:extLst>
              <a:ext uri="{FF2B5EF4-FFF2-40B4-BE49-F238E27FC236}">
                <a16:creationId xmlns:a16="http://schemas.microsoft.com/office/drawing/2014/main" id="{4E21B7D3-AEDB-C449-9240-6D9E4B9F25C1}"/>
              </a:ext>
            </a:extLst>
          </p:cNvPr>
          <p:cNvSpPr txBox="1">
            <a:spLocks/>
          </p:cNvSpPr>
          <p:nvPr/>
        </p:nvSpPr>
        <p:spPr>
          <a:xfrm>
            <a:off x="6960096" y="365540"/>
            <a:ext cx="4771698"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Documentos requeridos</a:t>
            </a:r>
          </a:p>
        </p:txBody>
      </p:sp>
      <p:pic>
        <p:nvPicPr>
          <p:cNvPr id="14" name="Imagen 13">
            <a:extLst>
              <a:ext uri="{FF2B5EF4-FFF2-40B4-BE49-F238E27FC236}">
                <a16:creationId xmlns:a16="http://schemas.microsoft.com/office/drawing/2014/main" id="{9A3F8728-CFEE-B56C-ED0D-0360DC2AADBA}"/>
              </a:ext>
            </a:extLst>
          </p:cNvPr>
          <p:cNvPicPr>
            <a:picLocks noChangeAspect="1"/>
          </p:cNvPicPr>
          <p:nvPr/>
        </p:nvPicPr>
        <p:blipFill>
          <a:blip r:embed="rId4"/>
          <a:stretch>
            <a:fillRect/>
          </a:stretch>
        </p:blipFill>
        <p:spPr>
          <a:xfrm>
            <a:off x="7657454" y="1987072"/>
            <a:ext cx="1200318" cy="819264"/>
          </a:xfrm>
          <a:prstGeom prst="rect">
            <a:avLst/>
          </a:prstGeom>
        </p:spPr>
      </p:pic>
      <p:pic>
        <p:nvPicPr>
          <p:cNvPr id="22" name="Imagen 21">
            <a:extLst>
              <a:ext uri="{FF2B5EF4-FFF2-40B4-BE49-F238E27FC236}">
                <a16:creationId xmlns:a16="http://schemas.microsoft.com/office/drawing/2014/main" id="{27EECCDA-9609-B144-057D-DBA10DEF418E}"/>
              </a:ext>
            </a:extLst>
          </p:cNvPr>
          <p:cNvPicPr>
            <a:picLocks noChangeAspect="1"/>
          </p:cNvPicPr>
          <p:nvPr/>
        </p:nvPicPr>
        <p:blipFill>
          <a:blip r:embed="rId5"/>
          <a:stretch>
            <a:fillRect/>
          </a:stretch>
        </p:blipFill>
        <p:spPr>
          <a:xfrm>
            <a:off x="842305" y="1746645"/>
            <a:ext cx="2524477" cy="1057423"/>
          </a:xfrm>
          <a:prstGeom prst="rect">
            <a:avLst/>
          </a:prstGeom>
        </p:spPr>
      </p:pic>
      <p:sp>
        <p:nvSpPr>
          <p:cNvPr id="23" name="Título 1">
            <a:extLst>
              <a:ext uri="{FF2B5EF4-FFF2-40B4-BE49-F238E27FC236}">
                <a16:creationId xmlns:a16="http://schemas.microsoft.com/office/drawing/2014/main" id="{79C07F42-8491-1F0A-DCA5-431CF46619F1}"/>
              </a:ext>
            </a:extLst>
          </p:cNvPr>
          <p:cNvSpPr txBox="1">
            <a:spLocks/>
          </p:cNvSpPr>
          <p:nvPr/>
        </p:nvSpPr>
        <p:spPr>
          <a:xfrm>
            <a:off x="1100642" y="1981355"/>
            <a:ext cx="4528340"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r">
              <a:lnSpc>
                <a:spcPct val="100000"/>
              </a:lnSpc>
            </a:pPr>
            <a:r>
              <a:rPr lang="es-ES" sz="3000" dirty="0">
                <a:solidFill>
                  <a:srgbClr val="779A3C"/>
                </a:solidFill>
                <a:latin typeface="Arial" panose="020B0604020202020204" pitchFamily="34" charset="0"/>
                <a:ea typeface="ＭＳ Ｐゴシック" pitchFamily="4" charset="-128"/>
                <a:cs typeface="Arial" panose="020B0604020202020204" pitchFamily="34" charset="0"/>
              </a:rPr>
              <a:t>Persona</a:t>
            </a:r>
          </a:p>
          <a:p>
            <a:pPr algn="r">
              <a:lnSpc>
                <a:spcPct val="100000"/>
              </a:lnSpc>
            </a:pPr>
            <a:r>
              <a:rPr lang="es-ES" sz="3000" dirty="0">
                <a:solidFill>
                  <a:srgbClr val="779A3C"/>
                </a:solidFill>
                <a:latin typeface="Arial" panose="020B0604020202020204" pitchFamily="34" charset="0"/>
                <a:ea typeface="ＭＳ Ｐゴシック" pitchFamily="4" charset="-128"/>
                <a:cs typeface="Arial" panose="020B0604020202020204" pitchFamily="34" charset="0"/>
              </a:rPr>
              <a:t> Jurídica</a:t>
            </a:r>
          </a:p>
        </p:txBody>
      </p:sp>
      <p:sp>
        <p:nvSpPr>
          <p:cNvPr id="25" name="Rectángulo 24">
            <a:extLst>
              <a:ext uri="{FF2B5EF4-FFF2-40B4-BE49-F238E27FC236}">
                <a16:creationId xmlns:a16="http://schemas.microsoft.com/office/drawing/2014/main" id="{0BA4C3F9-A006-1BD6-86B0-D260C76E83AE}"/>
              </a:ext>
            </a:extLst>
          </p:cNvPr>
          <p:cNvSpPr/>
          <p:nvPr/>
        </p:nvSpPr>
        <p:spPr>
          <a:xfrm>
            <a:off x="725784" y="2696144"/>
            <a:ext cx="5505713" cy="45719"/>
          </a:xfrm>
          <a:prstGeom prst="rect">
            <a:avLst/>
          </a:prstGeom>
          <a:solidFill>
            <a:srgbClr val="779A3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25">
            <a:extLst>
              <a:ext uri="{FF2B5EF4-FFF2-40B4-BE49-F238E27FC236}">
                <a16:creationId xmlns:a16="http://schemas.microsoft.com/office/drawing/2014/main" id="{F2C8DAD8-CECE-080C-E988-9A1735B90752}"/>
              </a:ext>
            </a:extLst>
          </p:cNvPr>
          <p:cNvSpPr/>
          <p:nvPr/>
        </p:nvSpPr>
        <p:spPr>
          <a:xfrm>
            <a:off x="7765405" y="2921622"/>
            <a:ext cx="3600400" cy="45719"/>
          </a:xfrm>
          <a:prstGeom prst="rect">
            <a:avLst/>
          </a:prstGeom>
          <a:solidFill>
            <a:srgbClr val="779A3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Título 1">
            <a:extLst>
              <a:ext uri="{FF2B5EF4-FFF2-40B4-BE49-F238E27FC236}">
                <a16:creationId xmlns:a16="http://schemas.microsoft.com/office/drawing/2014/main" id="{96BA6D1E-E681-7FCD-57A3-88892AEA1D44}"/>
              </a:ext>
            </a:extLst>
          </p:cNvPr>
          <p:cNvSpPr txBox="1">
            <a:spLocks/>
          </p:cNvSpPr>
          <p:nvPr/>
        </p:nvSpPr>
        <p:spPr>
          <a:xfrm>
            <a:off x="8289345" y="2052278"/>
            <a:ext cx="2880320"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r">
              <a:lnSpc>
                <a:spcPct val="100000"/>
              </a:lnSpc>
            </a:pPr>
            <a:r>
              <a:rPr lang="es-ES" sz="3000" dirty="0">
                <a:solidFill>
                  <a:srgbClr val="779A3C"/>
                </a:solidFill>
                <a:latin typeface="Arial" panose="020B0604020202020204" pitchFamily="34" charset="0"/>
                <a:ea typeface="ＭＳ Ｐゴシック" pitchFamily="4" charset="-128"/>
                <a:cs typeface="Arial" panose="020B0604020202020204" pitchFamily="34" charset="0"/>
              </a:rPr>
              <a:t>Persona Natural</a:t>
            </a:r>
          </a:p>
        </p:txBody>
      </p:sp>
      <p:sp>
        <p:nvSpPr>
          <p:cNvPr id="28" name="CuadroTexto 27">
            <a:extLst>
              <a:ext uri="{FF2B5EF4-FFF2-40B4-BE49-F238E27FC236}">
                <a16:creationId xmlns:a16="http://schemas.microsoft.com/office/drawing/2014/main" id="{27EE2FC3-06F6-C096-858B-2C917800B39A}"/>
              </a:ext>
            </a:extLst>
          </p:cNvPr>
          <p:cNvSpPr txBox="1"/>
          <p:nvPr/>
        </p:nvSpPr>
        <p:spPr>
          <a:xfrm>
            <a:off x="671941" y="2924013"/>
            <a:ext cx="6074837" cy="3539430"/>
          </a:xfrm>
          <a:prstGeom prst="rect">
            <a:avLst/>
          </a:prstGeom>
          <a:noFill/>
          <a:ln w="28575">
            <a:solidFill>
              <a:schemeClr val="accent1"/>
            </a:solidFill>
          </a:ln>
          <a:effectLst>
            <a:outerShdw blurRad="50800" dist="38100" algn="l" rotWithShape="0">
              <a:prstClr val="black">
                <a:alpha val="40000"/>
              </a:prstClr>
            </a:outerShdw>
          </a:effectLst>
        </p:spPr>
        <p:txBody>
          <a:bodyPr wrap="square">
            <a:spAutoFit/>
          </a:bodyPr>
          <a:lstStyle/>
          <a:p>
            <a:pPr marL="0" indent="19050" algn="just">
              <a:buFont typeface="Wingdings" charset="2"/>
              <a:buNone/>
              <a:defRPr/>
            </a:pPr>
            <a:endParaRPr 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Wingdings" panose="05000000000000000000" pitchFamily="2" charset="2"/>
              <a:buChar char="Ø"/>
              <a:defRPr/>
            </a:pPr>
            <a:r>
              <a:rPr lang="es-CO"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Certificado de existencia y representación legal </a:t>
            </a:r>
            <a:r>
              <a:rPr 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expedido por la Cámara de Comercio o </a:t>
            </a:r>
            <a:r>
              <a:rPr lang="es-CO"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documento equivalente </a:t>
            </a:r>
            <a:r>
              <a:rPr 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que contenga los términos de constitución de la empresa tales como socios, junta directiva, representante legal, fecha de constitución, número de documento, entre otros. </a:t>
            </a:r>
          </a:p>
          <a:p>
            <a:pPr algn="just">
              <a:defRPr/>
            </a:pPr>
            <a:endParaRPr 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gn="just">
              <a:buFont typeface="Wingdings" panose="05000000000000000000" pitchFamily="2" charset="2"/>
              <a:buChar char="Ø"/>
              <a:defRPr/>
            </a:pPr>
            <a:r>
              <a:rPr 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Documento de identidad de representante legal.</a:t>
            </a:r>
          </a:p>
          <a:p>
            <a:pPr algn="just">
              <a:defRPr/>
            </a:pPr>
            <a:endParaRPr 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gn="just">
              <a:buFont typeface="Wingdings" panose="05000000000000000000" pitchFamily="2" charset="2"/>
              <a:buChar char="Ø"/>
              <a:defRPr/>
            </a:pPr>
            <a:r>
              <a:rPr 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Estados financieros del último periodo. </a:t>
            </a:r>
          </a:p>
          <a:p>
            <a:pPr algn="just">
              <a:defRPr/>
            </a:pPr>
            <a:endParaRPr 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gn="just">
              <a:buFont typeface="Wingdings" panose="05000000000000000000" pitchFamily="2" charset="2"/>
              <a:buChar char="Ø"/>
              <a:defRPr/>
            </a:pPr>
            <a:r>
              <a:rPr 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Composición accionaria debidamente certificada, por el representante legal o Revisoría Fiscal (si lo tiene) o documento equivalente con los datos de nombres completos, número y tipo de documento de identidad y porcentaje de participación de los propietarios o fundadores de la entidad.</a:t>
            </a:r>
          </a:p>
        </p:txBody>
      </p:sp>
      <p:sp>
        <p:nvSpPr>
          <p:cNvPr id="30" name="CuadroTexto 29">
            <a:extLst>
              <a:ext uri="{FF2B5EF4-FFF2-40B4-BE49-F238E27FC236}">
                <a16:creationId xmlns:a16="http://schemas.microsoft.com/office/drawing/2014/main" id="{96E3716F-3E27-273C-CCC4-5D0D5D1F56CD}"/>
              </a:ext>
            </a:extLst>
          </p:cNvPr>
          <p:cNvSpPr txBox="1"/>
          <p:nvPr/>
        </p:nvSpPr>
        <p:spPr>
          <a:xfrm>
            <a:off x="840335" y="1177571"/>
            <a:ext cx="10873208" cy="523220"/>
          </a:xfrm>
          <a:prstGeom prst="rect">
            <a:avLst/>
          </a:prstGeom>
          <a:noFill/>
        </p:spPr>
        <p:txBody>
          <a:bodyPr wrap="square" rtlCol="0">
            <a:spAutoFit/>
          </a:bodyPr>
          <a:lstStyle/>
          <a:p>
            <a:r>
              <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Para facilitar el diligenciamiento del </a:t>
            </a:r>
            <a:r>
              <a:rPr lang="es-CO" sz="1400" b="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formulario de información básica – FIB</a:t>
            </a:r>
            <a:r>
              <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se recomienda contar con los siguientes documentos que contienen la información a incorporar en los campos del formulario:</a:t>
            </a:r>
            <a:endParaRPr lang="es-CO"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CuadroTexto 30">
            <a:extLst>
              <a:ext uri="{FF2B5EF4-FFF2-40B4-BE49-F238E27FC236}">
                <a16:creationId xmlns:a16="http://schemas.microsoft.com/office/drawing/2014/main" id="{0917005D-5222-38A2-17E3-FB520B3AE15B}"/>
              </a:ext>
            </a:extLst>
          </p:cNvPr>
          <p:cNvSpPr txBox="1"/>
          <p:nvPr/>
        </p:nvSpPr>
        <p:spPr>
          <a:xfrm>
            <a:off x="7857296" y="3429000"/>
            <a:ext cx="4071351" cy="1815882"/>
          </a:xfrm>
          <a:prstGeom prst="rect">
            <a:avLst/>
          </a:prstGeom>
          <a:noFill/>
          <a:ln w="53975">
            <a:solidFill>
              <a:schemeClr val="accent2">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indent="19050" algn="just" fontAlgn="auto">
              <a:spcAft>
                <a:spcPts val="0"/>
              </a:spcAft>
              <a:buClr>
                <a:srgbClr val="9BBB59">
                  <a:lumMod val="75000"/>
                </a:srgbClr>
              </a:buClr>
              <a:buFont typeface="Wingdings" charset="2"/>
              <a:buNone/>
              <a:defRPr/>
            </a:pPr>
            <a:endPar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0" indent="19050" algn="just" fontAlgn="auto">
              <a:spcAft>
                <a:spcPts val="0"/>
              </a:spcAft>
              <a:buClr>
                <a:srgbClr val="9BBB59">
                  <a:lumMod val="75000"/>
                </a:srgbClr>
              </a:buClr>
              <a:buFont typeface="Wingdings" charset="2"/>
              <a:buNone/>
              <a:defRPr/>
            </a:pPr>
            <a:endPar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fontAlgn="auto">
              <a:spcAft>
                <a:spcPts val="0"/>
              </a:spcAft>
              <a:buClr>
                <a:srgbClr val="9BBB59">
                  <a:lumMod val="75000"/>
                </a:srgbClr>
              </a:buClr>
              <a:buFont typeface="Wingdings" panose="05000000000000000000" pitchFamily="2" charset="2"/>
              <a:buChar char="Ø"/>
              <a:defRPr/>
            </a:pPr>
            <a:r>
              <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Documento de identidad de la personal natural, del representante legal o apoderado de ser el caso.</a:t>
            </a:r>
          </a:p>
          <a:p>
            <a:pPr algn="just" fontAlgn="auto">
              <a:spcAft>
                <a:spcPts val="0"/>
              </a:spcAft>
              <a:buClr>
                <a:srgbClr val="9BBB59">
                  <a:lumMod val="75000"/>
                </a:srgbClr>
              </a:buClr>
              <a:defRPr/>
            </a:pPr>
            <a:endPar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algn="just" fontAlgn="auto">
              <a:spcAft>
                <a:spcPts val="0"/>
              </a:spcAft>
              <a:buClr>
                <a:srgbClr val="9BBB59">
                  <a:lumMod val="75000"/>
                </a:srgbClr>
              </a:buClr>
              <a:defRPr/>
            </a:pPr>
            <a:endPar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fontAlgn="auto">
              <a:spcAft>
                <a:spcPts val="0"/>
              </a:spcAft>
              <a:buClr>
                <a:srgbClr val="9BBB59">
                  <a:lumMod val="75000"/>
                </a:srgbClr>
              </a:buClr>
              <a:buFont typeface="Wingdings" panose="05000000000000000000" pitchFamily="2" charset="2"/>
              <a:buChar char="Ø"/>
              <a:defRPr/>
            </a:pPr>
            <a:r>
              <a:rPr lang="es-CO" sz="14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Estados financieros del último periodo. </a:t>
            </a:r>
          </a:p>
        </p:txBody>
      </p:sp>
    </p:spTree>
    <p:extLst>
      <p:ext uri="{BB962C8B-B14F-4D97-AF65-F5344CB8AC3E}">
        <p14:creationId xmlns:p14="http://schemas.microsoft.com/office/powerpoint/2010/main" val="1497953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Título 1">
            <a:extLst>
              <a:ext uri="{FF2B5EF4-FFF2-40B4-BE49-F238E27FC236}">
                <a16:creationId xmlns:a16="http://schemas.microsoft.com/office/drawing/2014/main" id="{D7339E38-7FD7-5D4E-BBA2-ABA760080D2A}"/>
              </a:ext>
            </a:extLst>
          </p:cNvPr>
          <p:cNvSpPr txBox="1">
            <a:spLocks/>
          </p:cNvSpPr>
          <p:nvPr/>
        </p:nvSpPr>
        <p:spPr>
          <a:xfrm>
            <a:off x="5879976" y="2580741"/>
            <a:ext cx="5502588" cy="36678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r"/>
            <a:r>
              <a:rPr lang="es-ES" dirty="0">
                <a:solidFill>
                  <a:schemeClr val="bg1"/>
                </a:solidFill>
                <a:latin typeface="Arial" panose="020B0604020202020204" pitchFamily="34" charset="0"/>
                <a:ea typeface="ＭＳ Ｐゴシック" pitchFamily="4" charset="-128"/>
                <a:cs typeface="Arial" panose="020B0604020202020204" pitchFamily="34" charset="0"/>
              </a:rPr>
              <a:t>Registro en el Sistema: creación de usuario y contraseña</a:t>
            </a:r>
            <a:endParaRPr lang="es-ES_tradnl" dirty="0">
              <a:solidFill>
                <a:schemeClr val="bg1"/>
              </a:solidFill>
              <a:latin typeface="Arial" panose="020B0604020202020204" pitchFamily="34" charset="0"/>
              <a:ea typeface="ＭＳ Ｐゴシック" pitchFamily="4" charset="-128"/>
              <a:cs typeface="Arial" panose="020B0604020202020204" pitchFamily="34" charset="0"/>
            </a:endParaRPr>
          </a:p>
        </p:txBody>
      </p:sp>
      <p:sp>
        <p:nvSpPr>
          <p:cNvPr id="40" name="Título 1">
            <a:extLst>
              <a:ext uri="{FF2B5EF4-FFF2-40B4-BE49-F238E27FC236}">
                <a16:creationId xmlns:a16="http://schemas.microsoft.com/office/drawing/2014/main" id="{2F4C232A-8233-9B42-BAA3-A213728BB7A4}"/>
              </a:ext>
            </a:extLst>
          </p:cNvPr>
          <p:cNvSpPr txBox="1">
            <a:spLocks/>
          </p:cNvSpPr>
          <p:nvPr/>
        </p:nvSpPr>
        <p:spPr>
          <a:xfrm>
            <a:off x="9490543" y="2207051"/>
            <a:ext cx="1892971" cy="3321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_tradnl" sz="2000" b="1" dirty="0">
                <a:solidFill>
                  <a:schemeClr val="bg1"/>
                </a:solidFill>
                <a:latin typeface="Arial" panose="020B0604020202020204" pitchFamily="34" charset="0"/>
                <a:ea typeface="ＭＳ Ｐゴシック" pitchFamily="4" charset="-128"/>
                <a:cs typeface="Arial" panose="020B0604020202020204" pitchFamily="34" charset="0"/>
              </a:rPr>
              <a:t>Capítulo 3</a:t>
            </a:r>
          </a:p>
        </p:txBody>
      </p:sp>
      <p:cxnSp>
        <p:nvCxnSpPr>
          <p:cNvPr id="42" name="Conector recto 41">
            <a:extLst>
              <a:ext uri="{FF2B5EF4-FFF2-40B4-BE49-F238E27FC236}">
                <a16:creationId xmlns:a16="http://schemas.microsoft.com/office/drawing/2014/main" id="{12A183BF-55AA-8240-88A2-08AD0FD7970B}"/>
              </a:ext>
            </a:extLst>
          </p:cNvPr>
          <p:cNvCxnSpPr>
            <a:cxnSpLocks/>
          </p:cNvCxnSpPr>
          <p:nvPr/>
        </p:nvCxnSpPr>
        <p:spPr>
          <a:xfrm>
            <a:off x="9941172" y="2580741"/>
            <a:ext cx="22508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556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178EB973-F79B-EC4C-90B1-DC7935817FAE}"/>
              </a:ext>
            </a:extLst>
          </p:cNvPr>
          <p:cNvGrpSpPr/>
          <p:nvPr/>
        </p:nvGrpSpPr>
        <p:grpSpPr>
          <a:xfrm>
            <a:off x="122753" y="329111"/>
            <a:ext cx="5735960" cy="496800"/>
            <a:chOff x="-244342" y="1793123"/>
            <a:chExt cx="4643759" cy="496800"/>
          </a:xfrm>
          <a:solidFill>
            <a:srgbClr val="35AFC8"/>
          </a:solidFill>
        </p:grpSpPr>
        <p:sp>
          <p:nvSpPr>
            <p:cNvPr id="9" name="Elipse 8">
              <a:extLst>
                <a:ext uri="{FF2B5EF4-FFF2-40B4-BE49-F238E27FC236}">
                  <a16:creationId xmlns:a16="http://schemas.microsoft.com/office/drawing/2014/main" id="{522FBE91-DEA9-1C41-9655-DE8EE88D1F4A}"/>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Rectángulo 10">
              <a:extLst>
                <a:ext uri="{FF2B5EF4-FFF2-40B4-BE49-F238E27FC236}">
                  <a16:creationId xmlns:a16="http://schemas.microsoft.com/office/drawing/2014/main" id="{30C23CD5-1ED2-D043-B6D5-A917474AFA34}"/>
                </a:ext>
              </a:extLst>
            </p:cNvPr>
            <p:cNvSpPr/>
            <p:nvPr/>
          </p:nvSpPr>
          <p:spPr>
            <a:xfrm>
              <a:off x="-244342" y="1793123"/>
              <a:ext cx="4396126"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2" name="Título 1">
            <a:extLst>
              <a:ext uri="{FF2B5EF4-FFF2-40B4-BE49-F238E27FC236}">
                <a16:creationId xmlns:a16="http://schemas.microsoft.com/office/drawing/2014/main" id="{D7339E38-7FD7-5D4E-BBA2-ABA760080D2A}"/>
              </a:ext>
            </a:extLst>
          </p:cNvPr>
          <p:cNvSpPr txBox="1">
            <a:spLocks/>
          </p:cNvSpPr>
          <p:nvPr/>
        </p:nvSpPr>
        <p:spPr>
          <a:xfrm>
            <a:off x="398445" y="317678"/>
            <a:ext cx="4878699"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Registro en el sistema</a:t>
            </a:r>
          </a:p>
        </p:txBody>
      </p:sp>
      <p:sp>
        <p:nvSpPr>
          <p:cNvPr id="32" name="Título 1">
            <a:extLst>
              <a:ext uri="{FF2B5EF4-FFF2-40B4-BE49-F238E27FC236}">
                <a16:creationId xmlns:a16="http://schemas.microsoft.com/office/drawing/2014/main" id="{371C6EB3-BC72-0145-A160-C75C2E094F62}"/>
              </a:ext>
            </a:extLst>
          </p:cNvPr>
          <p:cNvSpPr txBox="1">
            <a:spLocks/>
          </p:cNvSpPr>
          <p:nvPr/>
        </p:nvSpPr>
        <p:spPr>
          <a:xfrm>
            <a:off x="398445" y="879815"/>
            <a:ext cx="5904656"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dirty="0">
                <a:solidFill>
                  <a:srgbClr val="35AFC8"/>
                </a:solidFill>
                <a:latin typeface="Arial" panose="020B0604020202020204" pitchFamily="34" charset="0"/>
                <a:ea typeface="ＭＳ Ｐゴシック" pitchFamily="4" charset="-128"/>
                <a:cs typeface="Arial" panose="020B0604020202020204" pitchFamily="34" charset="0"/>
              </a:rPr>
              <a:t>Usuario y Contraseña</a:t>
            </a:r>
          </a:p>
        </p:txBody>
      </p:sp>
      <p:sp>
        <p:nvSpPr>
          <p:cNvPr id="35" name="Rectángulo 34">
            <a:extLst>
              <a:ext uri="{FF2B5EF4-FFF2-40B4-BE49-F238E27FC236}">
                <a16:creationId xmlns:a16="http://schemas.microsoft.com/office/drawing/2014/main" id="{9C5602FB-7E99-314E-8BD1-5E1D8BA5E903}"/>
              </a:ext>
            </a:extLst>
          </p:cNvPr>
          <p:cNvSpPr/>
          <p:nvPr/>
        </p:nvSpPr>
        <p:spPr>
          <a:xfrm>
            <a:off x="398445" y="1342906"/>
            <a:ext cx="4237831" cy="45719"/>
          </a:xfrm>
          <a:prstGeom prst="rect">
            <a:avLst/>
          </a:prstGeom>
          <a:solidFill>
            <a:srgbClr val="35AF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Rectángulo 26">
            <a:extLst>
              <a:ext uri="{FF2B5EF4-FFF2-40B4-BE49-F238E27FC236}">
                <a16:creationId xmlns:a16="http://schemas.microsoft.com/office/drawing/2014/main" id="{1E72CE07-65F7-8A4F-9064-A2FB30BA9994}"/>
              </a:ext>
            </a:extLst>
          </p:cNvPr>
          <p:cNvSpPr/>
          <p:nvPr/>
        </p:nvSpPr>
        <p:spPr>
          <a:xfrm>
            <a:off x="12396392" y="1860006"/>
            <a:ext cx="429597" cy="569318"/>
          </a:xfrm>
          <a:prstGeom prst="rect">
            <a:avLst/>
          </a:prstGeom>
          <a:solidFill>
            <a:srgbClr val="CAD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Rectángulo 28">
            <a:extLst>
              <a:ext uri="{FF2B5EF4-FFF2-40B4-BE49-F238E27FC236}">
                <a16:creationId xmlns:a16="http://schemas.microsoft.com/office/drawing/2014/main" id="{610AA28B-7855-B64E-9976-C72FA210D279}"/>
              </a:ext>
            </a:extLst>
          </p:cNvPr>
          <p:cNvSpPr/>
          <p:nvPr/>
        </p:nvSpPr>
        <p:spPr>
          <a:xfrm>
            <a:off x="12399840" y="2493860"/>
            <a:ext cx="429597" cy="569318"/>
          </a:xfrm>
          <a:prstGeom prst="rect">
            <a:avLst/>
          </a:prstGeom>
          <a:solidFill>
            <a:srgbClr val="799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29">
            <a:extLst>
              <a:ext uri="{FF2B5EF4-FFF2-40B4-BE49-F238E27FC236}">
                <a16:creationId xmlns:a16="http://schemas.microsoft.com/office/drawing/2014/main" id="{894A6B9B-5442-DE47-88EE-2F445473A302}"/>
              </a:ext>
            </a:extLst>
          </p:cNvPr>
          <p:cNvSpPr/>
          <p:nvPr/>
        </p:nvSpPr>
        <p:spPr>
          <a:xfrm>
            <a:off x="12396392" y="3123689"/>
            <a:ext cx="429597" cy="569318"/>
          </a:xfrm>
          <a:prstGeom prst="rect">
            <a:avLst/>
          </a:prstGeom>
          <a:solidFill>
            <a:srgbClr val="B3B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Rectángulo 35">
            <a:extLst>
              <a:ext uri="{FF2B5EF4-FFF2-40B4-BE49-F238E27FC236}">
                <a16:creationId xmlns:a16="http://schemas.microsoft.com/office/drawing/2014/main" id="{5B4380CF-2362-A840-8643-B243BB57A727}"/>
              </a:ext>
            </a:extLst>
          </p:cNvPr>
          <p:cNvSpPr/>
          <p:nvPr/>
        </p:nvSpPr>
        <p:spPr>
          <a:xfrm>
            <a:off x="12396392" y="3753518"/>
            <a:ext cx="429597" cy="569318"/>
          </a:xfrm>
          <a:prstGeom prst="rect">
            <a:avLst/>
          </a:prstGeom>
          <a:solidFill>
            <a:srgbClr val="F7B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36">
            <a:extLst>
              <a:ext uri="{FF2B5EF4-FFF2-40B4-BE49-F238E27FC236}">
                <a16:creationId xmlns:a16="http://schemas.microsoft.com/office/drawing/2014/main" id="{870573CB-3588-C44A-8792-AA73855FE1F6}"/>
              </a:ext>
            </a:extLst>
          </p:cNvPr>
          <p:cNvSpPr/>
          <p:nvPr/>
        </p:nvSpPr>
        <p:spPr>
          <a:xfrm>
            <a:off x="12396392" y="4383347"/>
            <a:ext cx="429597" cy="569318"/>
          </a:xfrm>
          <a:prstGeom prst="rect">
            <a:avLst/>
          </a:prstGeom>
          <a:solidFill>
            <a:srgbClr val="35AF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8" name="Rectángulo 37">
            <a:extLst>
              <a:ext uri="{FF2B5EF4-FFF2-40B4-BE49-F238E27FC236}">
                <a16:creationId xmlns:a16="http://schemas.microsoft.com/office/drawing/2014/main" id="{80B4CC19-69A6-934C-9764-A35A8E9EF4AB}"/>
              </a:ext>
            </a:extLst>
          </p:cNvPr>
          <p:cNvSpPr/>
          <p:nvPr/>
        </p:nvSpPr>
        <p:spPr>
          <a:xfrm>
            <a:off x="12396392" y="5013176"/>
            <a:ext cx="429597" cy="569318"/>
          </a:xfrm>
          <a:prstGeom prst="rect">
            <a:avLst/>
          </a:prstGeom>
          <a:solidFill>
            <a:srgbClr val="46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CuadroTexto 4">
            <a:extLst>
              <a:ext uri="{FF2B5EF4-FFF2-40B4-BE49-F238E27FC236}">
                <a16:creationId xmlns:a16="http://schemas.microsoft.com/office/drawing/2014/main" id="{7109376A-21CF-5F90-4A30-EA259633CDE1}"/>
              </a:ext>
            </a:extLst>
          </p:cNvPr>
          <p:cNvSpPr txBox="1"/>
          <p:nvPr/>
        </p:nvSpPr>
        <p:spPr>
          <a:xfrm>
            <a:off x="122753" y="1566831"/>
            <a:ext cx="8497887" cy="738664"/>
          </a:xfrm>
          <a:prstGeom prst="rect">
            <a:avLst/>
          </a:prstGeom>
          <a:noFill/>
        </p:spPr>
        <p:txBody>
          <a:bodyPr>
            <a:spAutoFit/>
          </a:bodyPr>
          <a:lstStyle/>
          <a:p>
            <a:pPr defTabSz="914400" eaLnBrk="1" fontAlgn="auto" hangingPunct="1">
              <a:spcBef>
                <a:spcPts val="0"/>
              </a:spcBef>
              <a:spcAft>
                <a:spcPts val="0"/>
              </a:spcAft>
              <a:defRPr/>
            </a:pPr>
            <a:r>
              <a:rPr lang="es-CO"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Deberá aparecer esta pantalla en su computador:</a:t>
            </a:r>
          </a:p>
          <a:p>
            <a:pPr defTabSz="914400" eaLnBrk="1" fontAlgn="auto" hangingPunct="1">
              <a:spcBef>
                <a:spcPts val="0"/>
              </a:spcBef>
              <a:spcAft>
                <a:spcPts val="0"/>
              </a:spcAft>
              <a:defRPr/>
            </a:pPr>
            <a:endParaRPr lang="es-CO"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914400" eaLnBrk="1" fontAlgn="auto" hangingPunct="1">
              <a:spcBef>
                <a:spcPts val="0"/>
              </a:spcBef>
              <a:spcAft>
                <a:spcPts val="0"/>
              </a:spcAft>
              <a:defRPr/>
            </a:pPr>
            <a:endParaRPr lang="es-CO"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Imagen 5">
            <a:extLst>
              <a:ext uri="{FF2B5EF4-FFF2-40B4-BE49-F238E27FC236}">
                <a16:creationId xmlns:a16="http://schemas.microsoft.com/office/drawing/2014/main" id="{14D76B7D-5624-1ECB-7C6C-F7855AE400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9469" y="1936163"/>
            <a:ext cx="7993062" cy="459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216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178EB973-F79B-EC4C-90B1-DC7935817FAE}"/>
              </a:ext>
            </a:extLst>
          </p:cNvPr>
          <p:cNvGrpSpPr/>
          <p:nvPr/>
        </p:nvGrpSpPr>
        <p:grpSpPr>
          <a:xfrm>
            <a:off x="122753" y="329111"/>
            <a:ext cx="5735960" cy="496800"/>
            <a:chOff x="-244342" y="1793123"/>
            <a:chExt cx="4643759" cy="496800"/>
          </a:xfrm>
          <a:solidFill>
            <a:srgbClr val="35AFC8"/>
          </a:solidFill>
        </p:grpSpPr>
        <p:sp>
          <p:nvSpPr>
            <p:cNvPr id="9" name="Elipse 8">
              <a:extLst>
                <a:ext uri="{FF2B5EF4-FFF2-40B4-BE49-F238E27FC236}">
                  <a16:creationId xmlns:a16="http://schemas.microsoft.com/office/drawing/2014/main" id="{522FBE91-DEA9-1C41-9655-DE8EE88D1F4A}"/>
                </a:ext>
              </a:extLst>
            </p:cNvPr>
            <p:cNvSpPr/>
            <p:nvPr/>
          </p:nvSpPr>
          <p:spPr>
            <a:xfrm>
              <a:off x="3904150" y="1793890"/>
              <a:ext cx="495267" cy="4952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Rectángulo 10">
              <a:extLst>
                <a:ext uri="{FF2B5EF4-FFF2-40B4-BE49-F238E27FC236}">
                  <a16:creationId xmlns:a16="http://schemas.microsoft.com/office/drawing/2014/main" id="{30C23CD5-1ED2-D043-B6D5-A917474AFA34}"/>
                </a:ext>
              </a:extLst>
            </p:cNvPr>
            <p:cNvSpPr/>
            <p:nvPr/>
          </p:nvSpPr>
          <p:spPr>
            <a:xfrm>
              <a:off x="-244342" y="1793123"/>
              <a:ext cx="4396126" cy="496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2" name="Título 1">
            <a:extLst>
              <a:ext uri="{FF2B5EF4-FFF2-40B4-BE49-F238E27FC236}">
                <a16:creationId xmlns:a16="http://schemas.microsoft.com/office/drawing/2014/main" id="{D7339E38-7FD7-5D4E-BBA2-ABA760080D2A}"/>
              </a:ext>
            </a:extLst>
          </p:cNvPr>
          <p:cNvSpPr txBox="1">
            <a:spLocks/>
          </p:cNvSpPr>
          <p:nvPr/>
        </p:nvSpPr>
        <p:spPr>
          <a:xfrm>
            <a:off x="398445" y="317678"/>
            <a:ext cx="4878699"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dirty="0">
                <a:solidFill>
                  <a:schemeClr val="bg1"/>
                </a:solidFill>
                <a:latin typeface="Arial" panose="020B0604020202020204" pitchFamily="34" charset="0"/>
                <a:ea typeface="ＭＳ Ｐゴシック" pitchFamily="4" charset="-128"/>
                <a:cs typeface="Arial" panose="020B0604020202020204" pitchFamily="34" charset="0"/>
              </a:rPr>
              <a:t>Registro en el sistema</a:t>
            </a:r>
          </a:p>
        </p:txBody>
      </p:sp>
      <p:sp>
        <p:nvSpPr>
          <p:cNvPr id="32" name="Título 1">
            <a:extLst>
              <a:ext uri="{FF2B5EF4-FFF2-40B4-BE49-F238E27FC236}">
                <a16:creationId xmlns:a16="http://schemas.microsoft.com/office/drawing/2014/main" id="{371C6EB3-BC72-0145-A160-C75C2E094F62}"/>
              </a:ext>
            </a:extLst>
          </p:cNvPr>
          <p:cNvSpPr txBox="1">
            <a:spLocks/>
          </p:cNvSpPr>
          <p:nvPr/>
        </p:nvSpPr>
        <p:spPr>
          <a:xfrm>
            <a:off x="398445" y="879815"/>
            <a:ext cx="5904656" cy="43204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es-ES" sz="3000" dirty="0">
                <a:solidFill>
                  <a:srgbClr val="35AFC8"/>
                </a:solidFill>
                <a:latin typeface="Arial" panose="020B0604020202020204" pitchFamily="34" charset="0"/>
                <a:ea typeface="ＭＳ Ｐゴシック" pitchFamily="4" charset="-128"/>
                <a:cs typeface="Arial" panose="020B0604020202020204" pitchFamily="34" charset="0"/>
              </a:rPr>
              <a:t>Usuario y Contraseña</a:t>
            </a:r>
          </a:p>
        </p:txBody>
      </p:sp>
      <p:sp>
        <p:nvSpPr>
          <p:cNvPr id="35" name="Rectángulo 34">
            <a:extLst>
              <a:ext uri="{FF2B5EF4-FFF2-40B4-BE49-F238E27FC236}">
                <a16:creationId xmlns:a16="http://schemas.microsoft.com/office/drawing/2014/main" id="{9C5602FB-7E99-314E-8BD1-5E1D8BA5E903}"/>
              </a:ext>
            </a:extLst>
          </p:cNvPr>
          <p:cNvSpPr/>
          <p:nvPr/>
        </p:nvSpPr>
        <p:spPr>
          <a:xfrm>
            <a:off x="398445" y="1342906"/>
            <a:ext cx="4237831" cy="45719"/>
          </a:xfrm>
          <a:prstGeom prst="rect">
            <a:avLst/>
          </a:prstGeom>
          <a:solidFill>
            <a:srgbClr val="35AF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Rectángulo 26">
            <a:extLst>
              <a:ext uri="{FF2B5EF4-FFF2-40B4-BE49-F238E27FC236}">
                <a16:creationId xmlns:a16="http://schemas.microsoft.com/office/drawing/2014/main" id="{1E72CE07-65F7-8A4F-9064-A2FB30BA9994}"/>
              </a:ext>
            </a:extLst>
          </p:cNvPr>
          <p:cNvSpPr/>
          <p:nvPr/>
        </p:nvSpPr>
        <p:spPr>
          <a:xfrm>
            <a:off x="12396392" y="1860006"/>
            <a:ext cx="429597" cy="569318"/>
          </a:xfrm>
          <a:prstGeom prst="rect">
            <a:avLst/>
          </a:prstGeom>
          <a:solidFill>
            <a:srgbClr val="CAD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Rectángulo 28">
            <a:extLst>
              <a:ext uri="{FF2B5EF4-FFF2-40B4-BE49-F238E27FC236}">
                <a16:creationId xmlns:a16="http://schemas.microsoft.com/office/drawing/2014/main" id="{610AA28B-7855-B64E-9976-C72FA210D279}"/>
              </a:ext>
            </a:extLst>
          </p:cNvPr>
          <p:cNvSpPr/>
          <p:nvPr/>
        </p:nvSpPr>
        <p:spPr>
          <a:xfrm>
            <a:off x="12399840" y="2493860"/>
            <a:ext cx="429597" cy="569318"/>
          </a:xfrm>
          <a:prstGeom prst="rect">
            <a:avLst/>
          </a:prstGeom>
          <a:solidFill>
            <a:srgbClr val="799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29">
            <a:extLst>
              <a:ext uri="{FF2B5EF4-FFF2-40B4-BE49-F238E27FC236}">
                <a16:creationId xmlns:a16="http://schemas.microsoft.com/office/drawing/2014/main" id="{894A6B9B-5442-DE47-88EE-2F445473A302}"/>
              </a:ext>
            </a:extLst>
          </p:cNvPr>
          <p:cNvSpPr/>
          <p:nvPr/>
        </p:nvSpPr>
        <p:spPr>
          <a:xfrm>
            <a:off x="12396392" y="3123689"/>
            <a:ext cx="429597" cy="569318"/>
          </a:xfrm>
          <a:prstGeom prst="rect">
            <a:avLst/>
          </a:prstGeom>
          <a:solidFill>
            <a:srgbClr val="B3B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Rectángulo 35">
            <a:extLst>
              <a:ext uri="{FF2B5EF4-FFF2-40B4-BE49-F238E27FC236}">
                <a16:creationId xmlns:a16="http://schemas.microsoft.com/office/drawing/2014/main" id="{5B4380CF-2362-A840-8643-B243BB57A727}"/>
              </a:ext>
            </a:extLst>
          </p:cNvPr>
          <p:cNvSpPr/>
          <p:nvPr/>
        </p:nvSpPr>
        <p:spPr>
          <a:xfrm>
            <a:off x="12396392" y="3753518"/>
            <a:ext cx="429597" cy="569318"/>
          </a:xfrm>
          <a:prstGeom prst="rect">
            <a:avLst/>
          </a:prstGeom>
          <a:solidFill>
            <a:srgbClr val="F7B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36">
            <a:extLst>
              <a:ext uri="{FF2B5EF4-FFF2-40B4-BE49-F238E27FC236}">
                <a16:creationId xmlns:a16="http://schemas.microsoft.com/office/drawing/2014/main" id="{870573CB-3588-C44A-8792-AA73855FE1F6}"/>
              </a:ext>
            </a:extLst>
          </p:cNvPr>
          <p:cNvSpPr/>
          <p:nvPr/>
        </p:nvSpPr>
        <p:spPr>
          <a:xfrm>
            <a:off x="12396392" y="4383347"/>
            <a:ext cx="429597" cy="569318"/>
          </a:xfrm>
          <a:prstGeom prst="rect">
            <a:avLst/>
          </a:prstGeom>
          <a:solidFill>
            <a:srgbClr val="35AF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8" name="Rectángulo 37">
            <a:extLst>
              <a:ext uri="{FF2B5EF4-FFF2-40B4-BE49-F238E27FC236}">
                <a16:creationId xmlns:a16="http://schemas.microsoft.com/office/drawing/2014/main" id="{80B4CC19-69A6-934C-9764-A35A8E9EF4AB}"/>
              </a:ext>
            </a:extLst>
          </p:cNvPr>
          <p:cNvSpPr/>
          <p:nvPr/>
        </p:nvSpPr>
        <p:spPr>
          <a:xfrm>
            <a:off x="12396392" y="5013176"/>
            <a:ext cx="429597" cy="569318"/>
          </a:xfrm>
          <a:prstGeom prst="rect">
            <a:avLst/>
          </a:prstGeom>
          <a:solidFill>
            <a:srgbClr val="464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3B2B0C77-50D7-78B8-196E-20B13DEBA9E3}"/>
              </a:ext>
            </a:extLst>
          </p:cNvPr>
          <p:cNvSpPr txBox="1"/>
          <p:nvPr/>
        </p:nvSpPr>
        <p:spPr>
          <a:xfrm>
            <a:off x="364232" y="1568700"/>
            <a:ext cx="10853530" cy="307777"/>
          </a:xfrm>
          <a:prstGeom prst="rect">
            <a:avLst/>
          </a:prstGeom>
          <a:noFill/>
        </p:spPr>
        <p:txBody>
          <a:bodyPr wrap="square">
            <a:spAutoFit/>
          </a:bodyPr>
          <a:lstStyle/>
          <a:p>
            <a:pPr algn="just" defTabSz="914400" eaLnBrk="1" hangingPunct="1">
              <a:buClr>
                <a:srgbClr val="77933C"/>
              </a:buClr>
              <a:buFont typeface="Wingdings" panose="05000000000000000000" pitchFamily="2" charset="2"/>
              <a:buNone/>
            </a:pPr>
            <a:r>
              <a:rPr lang="es-CO" alt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Si usted se está </a:t>
            </a:r>
            <a:r>
              <a:rPr lang="es-CO" altLang="es-CO"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registrando por primera vez </a:t>
            </a:r>
            <a:r>
              <a:rPr lang="es-CO" alt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deberá hacer clic sobre la opción </a:t>
            </a:r>
            <a:r>
              <a:rPr lang="es-CO" altLang="es-CO" sz="14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SARLAFT</a:t>
            </a:r>
            <a:r>
              <a:rPr lang="es-CO" altLang="es-CO"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así:</a:t>
            </a:r>
          </a:p>
        </p:txBody>
      </p:sp>
      <p:pic>
        <p:nvPicPr>
          <p:cNvPr id="3" name="Imagen 5">
            <a:extLst>
              <a:ext uri="{FF2B5EF4-FFF2-40B4-BE49-F238E27FC236}">
                <a16:creationId xmlns:a16="http://schemas.microsoft.com/office/drawing/2014/main" id="{E18E292F-E397-8778-02FD-B5C294D71D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67668" y="2399961"/>
            <a:ext cx="8856663"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lipse 3">
            <a:extLst>
              <a:ext uri="{FF2B5EF4-FFF2-40B4-BE49-F238E27FC236}">
                <a16:creationId xmlns:a16="http://schemas.microsoft.com/office/drawing/2014/main" id="{A1179986-D831-9BB4-65B4-F6F5B4B20190}"/>
              </a:ext>
            </a:extLst>
          </p:cNvPr>
          <p:cNvSpPr/>
          <p:nvPr/>
        </p:nvSpPr>
        <p:spPr>
          <a:xfrm>
            <a:off x="9480376" y="2401143"/>
            <a:ext cx="504056" cy="30777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482240619"/>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E4EB1DD5-BD1E-9149-8385-C5639B8E0EE3}" vid="{0CAED451-B603-D148-9B5C-AFE1B2645038}"/>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10017</TotalTime>
  <Words>1955</Words>
  <Application>Microsoft Office PowerPoint</Application>
  <PresentationFormat>Panorámica</PresentationFormat>
  <Paragraphs>201</Paragraphs>
  <Slides>45</Slides>
  <Notes>10</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45</vt:i4>
      </vt:variant>
    </vt:vector>
  </HeadingPairs>
  <TitlesOfParts>
    <vt:vector size="54" baseType="lpstr">
      <vt:lpstr>Arial</vt:lpstr>
      <vt:lpstr>Arial Black</vt:lpstr>
      <vt:lpstr>Calibri</vt:lpstr>
      <vt:lpstr>Calibri Light</vt:lpstr>
      <vt:lpstr>Open Sans</vt:lpstr>
      <vt:lpstr>Verdana</vt:lpstr>
      <vt:lpstr>Wingdings</vt:lpstr>
      <vt:lpstr>1_Tema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Edwin Alexander Rodriguez</dc:creator>
  <cp:lastModifiedBy>Olga Consuelo Garzon Parra</cp:lastModifiedBy>
  <cp:revision>560</cp:revision>
  <cp:lastPrinted>2018-11-21T00:01:46Z</cp:lastPrinted>
  <dcterms:created xsi:type="dcterms:W3CDTF">2018-01-25T14:28:16Z</dcterms:created>
  <dcterms:modified xsi:type="dcterms:W3CDTF">2023-09-25T01:10:36Z</dcterms:modified>
</cp:coreProperties>
</file>