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  <p:sldMasterId id="2147483660" r:id="rId6"/>
    <p:sldMasterId id="2147483680" r:id="rId7"/>
    <p:sldMasterId id="2147483676" r:id="rId8"/>
  </p:sldMasterIdLst>
  <p:notesMasterIdLst>
    <p:notesMasterId r:id="rId32"/>
  </p:notesMasterIdLst>
  <p:sldIdLst>
    <p:sldId id="256" r:id="rId9"/>
    <p:sldId id="278" r:id="rId10"/>
    <p:sldId id="277" r:id="rId11"/>
    <p:sldId id="258" r:id="rId12"/>
    <p:sldId id="259" r:id="rId13"/>
    <p:sldId id="260" r:id="rId14"/>
    <p:sldId id="279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75" r:id="rId23"/>
    <p:sldId id="268" r:id="rId24"/>
    <p:sldId id="269" r:id="rId25"/>
    <p:sldId id="276" r:id="rId26"/>
    <p:sldId id="270" r:id="rId27"/>
    <p:sldId id="271" r:id="rId28"/>
    <p:sldId id="272" r:id="rId29"/>
    <p:sldId id="273" r:id="rId30"/>
    <p:sldId id="274" r:id="rId3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B9F50-10D2-A16F-32C8-A7C82A0F08B3}" v="1" dt="2022-08-10T11:48:39.162"/>
    <p1510:client id="{7391F10E-C7CD-E6B0-3B3A-09BD8001C816}" v="3" dt="2021-09-09T12:22:33.374"/>
    <p1510:client id="{8531601D-FD67-362E-5ED4-79C7EDBD48A1}" v="5" dt="2021-08-30T13:14:22.315"/>
    <p1510:client id="{96ECBC1A-66FD-BE58-5DCE-B4190C728199}" v="3" dt="2021-09-09T12:23:07.955"/>
    <p1510:client id="{98280F8A-74CD-9E80-1183-3A6AC22E7655}" v="9" dt="2021-09-16T14:06:17.262"/>
    <p1510:client id="{AC03CA43-4F6B-2696-A6CE-F26C30369925}" v="17" dt="2021-09-07T20:30:00.642"/>
    <p1510:client id="{B32C30A1-06FC-7E4A-D8CD-D0E5630765E8}" v="27" dt="2022-02-14T23:03:26.446"/>
    <p1510:client id="{E8AA47AA-E42B-7761-80C9-4AF943D4A65C}" v="2" dt="2021-09-18T16:45:13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pe Alejandro Garcia Barbosa" userId="S::fagarcia@finagro.com.co::2ca07162-0f17-400e-bdd2-b33db4073137" providerId="AD" clId="Web-{8531601D-FD67-362E-5ED4-79C7EDBD48A1}"/>
    <pc:docChg chg="modSld">
      <pc:chgData name="Felipe Alejandro Garcia Barbosa" userId="S::fagarcia@finagro.com.co::2ca07162-0f17-400e-bdd2-b33db4073137" providerId="AD" clId="Web-{8531601D-FD67-362E-5ED4-79C7EDBD48A1}" dt="2021-08-30T13:14:20.346" v="3" actId="14100"/>
      <pc:docMkLst>
        <pc:docMk/>
      </pc:docMkLst>
      <pc:sldChg chg="addSp delSp modSp">
        <pc:chgData name="Felipe Alejandro Garcia Barbosa" userId="S::fagarcia@finagro.com.co::2ca07162-0f17-400e-bdd2-b33db4073137" providerId="AD" clId="Web-{8531601D-FD67-362E-5ED4-79C7EDBD48A1}" dt="2021-08-30T13:14:20.346" v="3" actId="14100"/>
        <pc:sldMkLst>
          <pc:docMk/>
          <pc:sldMk cId="4211611941" sldId="256"/>
        </pc:sldMkLst>
        <pc:picChg chg="add mod">
          <ac:chgData name="Felipe Alejandro Garcia Barbosa" userId="S::fagarcia@finagro.com.co::2ca07162-0f17-400e-bdd2-b33db4073137" providerId="AD" clId="Web-{8531601D-FD67-362E-5ED4-79C7EDBD48A1}" dt="2021-08-30T13:14:20.346" v="3" actId="14100"/>
          <ac:picMkLst>
            <pc:docMk/>
            <pc:sldMk cId="4211611941" sldId="256"/>
            <ac:picMk id="2" creationId="{203B3A34-2927-44D2-8EE2-FED10EB3B0DB}"/>
          </ac:picMkLst>
        </pc:picChg>
        <pc:picChg chg="del">
          <ac:chgData name="Felipe Alejandro Garcia Barbosa" userId="S::fagarcia@finagro.com.co::2ca07162-0f17-400e-bdd2-b33db4073137" providerId="AD" clId="Web-{8531601D-FD67-362E-5ED4-79C7EDBD48A1}" dt="2021-08-30T13:14:06.127" v="0"/>
          <ac:picMkLst>
            <pc:docMk/>
            <pc:sldMk cId="4211611941" sldId="256"/>
            <ac:picMk id="3" creationId="{9CF58825-9D8E-4992-8109-C6B0A47B1063}"/>
          </ac:picMkLst>
        </pc:picChg>
      </pc:sldChg>
    </pc:docChg>
  </pc:docChgLst>
  <pc:docChgLst>
    <pc:chgData name="Jose David Castro Romero" userId="S::jdcastro@finagro.com.co::cbe91ae6-83e8-42a1-9690-cf3597b5b4e8" providerId="AD" clId="Web-{1D1B9F50-10D2-A16F-32C8-A7C82A0F08B3}"/>
    <pc:docChg chg="addSld">
      <pc:chgData name="Jose David Castro Romero" userId="S::jdcastro@finagro.com.co::cbe91ae6-83e8-42a1-9690-cf3597b5b4e8" providerId="AD" clId="Web-{1D1B9F50-10D2-A16F-32C8-A7C82A0F08B3}" dt="2022-08-10T11:48:39.146" v="0"/>
      <pc:docMkLst>
        <pc:docMk/>
      </pc:docMkLst>
      <pc:sldChg chg="add replId">
        <pc:chgData name="Jose David Castro Romero" userId="S::jdcastro@finagro.com.co::cbe91ae6-83e8-42a1-9690-cf3597b5b4e8" providerId="AD" clId="Web-{1D1B9F50-10D2-A16F-32C8-A7C82A0F08B3}" dt="2022-08-10T11:48:39.146" v="0"/>
        <pc:sldMkLst>
          <pc:docMk/>
          <pc:sldMk cId="493968671" sldId="279"/>
        </pc:sldMkLst>
      </pc:sldChg>
    </pc:docChg>
  </pc:docChgLst>
  <pc:docChgLst>
    <pc:chgData name="Maria Fernanda Guerra Charry" userId="S::mguerra@finagro.com.co::fc8c97b8-962f-47e2-8f70-91a05c34e50e" providerId="AD" clId="Web-{B32C30A1-06FC-7E4A-D8CD-D0E5630765E8}"/>
    <pc:docChg chg="modSld">
      <pc:chgData name="Maria Fernanda Guerra Charry" userId="S::mguerra@finagro.com.co::fc8c97b8-962f-47e2-8f70-91a05c34e50e" providerId="AD" clId="Web-{B32C30A1-06FC-7E4A-D8CD-D0E5630765E8}" dt="2022-02-14T23:03:26.446" v="15"/>
      <pc:docMkLst>
        <pc:docMk/>
      </pc:docMkLst>
      <pc:sldChg chg="delSp">
        <pc:chgData name="Maria Fernanda Guerra Charry" userId="S::mguerra@finagro.com.co::fc8c97b8-962f-47e2-8f70-91a05c34e50e" providerId="AD" clId="Web-{B32C30A1-06FC-7E4A-D8CD-D0E5630765E8}" dt="2022-02-14T23:03:26.446" v="15"/>
        <pc:sldMkLst>
          <pc:docMk/>
          <pc:sldMk cId="4216594903" sldId="277"/>
        </pc:sldMkLst>
        <pc:spChg chg="del">
          <ac:chgData name="Maria Fernanda Guerra Charry" userId="S::mguerra@finagro.com.co::fc8c97b8-962f-47e2-8f70-91a05c34e50e" providerId="AD" clId="Web-{B32C30A1-06FC-7E4A-D8CD-D0E5630765E8}" dt="2022-02-14T23:03:26.446" v="15"/>
          <ac:spMkLst>
            <pc:docMk/>
            <pc:sldMk cId="4216594903" sldId="277"/>
            <ac:spMk id="2" creationId="{C0E76280-4D70-426C-9B22-40EABA4DC64B}"/>
          </ac:spMkLst>
        </pc:spChg>
        <pc:picChg chg="del">
          <ac:chgData name="Maria Fernanda Guerra Charry" userId="S::mguerra@finagro.com.co::fc8c97b8-962f-47e2-8f70-91a05c34e50e" providerId="AD" clId="Web-{B32C30A1-06FC-7E4A-D8CD-D0E5630765E8}" dt="2022-02-14T23:03:24.790" v="14"/>
          <ac:picMkLst>
            <pc:docMk/>
            <pc:sldMk cId="4216594903" sldId="277"/>
            <ac:picMk id="3" creationId="{9D0AD516-CB26-418B-A94B-89F7DEABEBA0}"/>
          </ac:picMkLst>
        </pc:picChg>
      </pc:sldChg>
      <pc:sldChg chg="delSp modSp">
        <pc:chgData name="Maria Fernanda Guerra Charry" userId="S::mguerra@finagro.com.co::fc8c97b8-962f-47e2-8f70-91a05c34e50e" providerId="AD" clId="Web-{B32C30A1-06FC-7E4A-D8CD-D0E5630765E8}" dt="2022-02-14T23:03:10.398" v="13"/>
        <pc:sldMkLst>
          <pc:docMk/>
          <pc:sldMk cId="1903632841" sldId="278"/>
        </pc:sldMkLst>
        <pc:spChg chg="del">
          <ac:chgData name="Maria Fernanda Guerra Charry" userId="S::mguerra@finagro.com.co::fc8c97b8-962f-47e2-8f70-91a05c34e50e" providerId="AD" clId="Web-{B32C30A1-06FC-7E4A-D8CD-D0E5630765E8}" dt="2022-02-14T23:03:10.398" v="13"/>
          <ac:spMkLst>
            <pc:docMk/>
            <pc:sldMk cId="1903632841" sldId="278"/>
            <ac:spMk id="6" creationId="{FA0DB46D-40F5-450F-A379-5FE21B0C8D99}"/>
          </ac:spMkLst>
        </pc:spChg>
        <pc:spChg chg="mod">
          <ac:chgData name="Maria Fernanda Guerra Charry" userId="S::mguerra@finagro.com.co::fc8c97b8-962f-47e2-8f70-91a05c34e50e" providerId="AD" clId="Web-{B32C30A1-06FC-7E4A-D8CD-D0E5630765E8}" dt="2022-02-14T23:03:02.992" v="11" actId="20577"/>
          <ac:spMkLst>
            <pc:docMk/>
            <pc:sldMk cId="1903632841" sldId="278"/>
            <ac:spMk id="10" creationId="{DB49DEEE-09DD-4FD0-A8FB-F24ACD62870D}"/>
          </ac:spMkLst>
        </pc:spChg>
        <pc:spChg chg="mod">
          <ac:chgData name="Maria Fernanda Guerra Charry" userId="S::mguerra@finagro.com.co::fc8c97b8-962f-47e2-8f70-91a05c34e50e" providerId="AD" clId="Web-{B32C30A1-06FC-7E4A-D8CD-D0E5630765E8}" dt="2022-02-14T23:02:40.506" v="8" actId="20577"/>
          <ac:spMkLst>
            <pc:docMk/>
            <pc:sldMk cId="1903632841" sldId="278"/>
            <ac:spMk id="24" creationId="{36521C80-5A93-40B2-BE7C-4ACCD855B938}"/>
          </ac:spMkLst>
        </pc:spChg>
        <pc:picChg chg="del">
          <ac:chgData name="Maria Fernanda Guerra Charry" userId="S::mguerra@finagro.com.co::fc8c97b8-962f-47e2-8f70-91a05c34e50e" providerId="AD" clId="Web-{B32C30A1-06FC-7E4A-D8CD-D0E5630765E8}" dt="2022-02-14T23:03:08.789" v="12"/>
          <ac:picMkLst>
            <pc:docMk/>
            <pc:sldMk cId="1903632841" sldId="278"/>
            <ac:picMk id="7" creationId="{2549C364-53EE-4EA8-850A-1BB7CEA51E83}"/>
          </ac:picMkLst>
        </pc:picChg>
      </pc:sldChg>
    </pc:docChg>
  </pc:docChgLst>
  <pc:docChgLst>
    <pc:chgData name="Inés Adriana Pachón Ruiz" userId="S::ipachon@finagro.com.co::c73fcc42-5485-4005-acfb-866a14105e08" providerId="AD" clId="Web-{98280F8A-74CD-9E80-1183-3A6AC22E7655}"/>
    <pc:docChg chg="modSld">
      <pc:chgData name="Inés Adriana Pachón Ruiz" userId="S::ipachon@finagro.com.co::c73fcc42-5485-4005-acfb-866a14105e08" providerId="AD" clId="Web-{98280F8A-74CD-9E80-1183-3A6AC22E7655}" dt="2021-09-16T14:06:17.262" v="5" actId="1076"/>
      <pc:docMkLst>
        <pc:docMk/>
      </pc:docMkLst>
      <pc:sldChg chg="addSp delSp modSp">
        <pc:chgData name="Inés Adriana Pachón Ruiz" userId="S::ipachon@finagro.com.co::c73fcc42-5485-4005-acfb-866a14105e08" providerId="AD" clId="Web-{98280F8A-74CD-9E80-1183-3A6AC22E7655}" dt="2021-09-16T14:06:17.262" v="5" actId="1076"/>
        <pc:sldMkLst>
          <pc:docMk/>
          <pc:sldMk cId="4216594903" sldId="277"/>
        </pc:sldMkLst>
        <pc:spChg chg="mod">
          <ac:chgData name="Inés Adriana Pachón Ruiz" userId="S::ipachon@finagro.com.co::c73fcc42-5485-4005-acfb-866a14105e08" providerId="AD" clId="Web-{98280F8A-74CD-9E80-1183-3A6AC22E7655}" dt="2021-09-16T14:05:41.496" v="0" actId="20577"/>
          <ac:spMkLst>
            <pc:docMk/>
            <pc:sldMk cId="4216594903" sldId="277"/>
            <ac:spMk id="2" creationId="{C0E76280-4D70-426C-9B22-40EABA4DC64B}"/>
          </ac:spMkLst>
        </pc:spChg>
        <pc:picChg chg="add mod">
          <ac:chgData name="Inés Adriana Pachón Ruiz" userId="S::ipachon@finagro.com.co::c73fcc42-5485-4005-acfb-866a14105e08" providerId="AD" clId="Web-{98280F8A-74CD-9E80-1183-3A6AC22E7655}" dt="2021-09-16T14:06:17.262" v="5" actId="1076"/>
          <ac:picMkLst>
            <pc:docMk/>
            <pc:sldMk cId="4216594903" sldId="277"/>
            <ac:picMk id="3" creationId="{9D0AD516-CB26-418B-A94B-89F7DEABEBA0}"/>
          </ac:picMkLst>
        </pc:picChg>
        <pc:picChg chg="del">
          <ac:chgData name="Inés Adriana Pachón Ruiz" userId="S::ipachon@finagro.com.co::c73fcc42-5485-4005-acfb-866a14105e08" providerId="AD" clId="Web-{98280F8A-74CD-9E80-1183-3A6AC22E7655}" dt="2021-09-16T14:05:45.574" v="1"/>
          <ac:picMkLst>
            <pc:docMk/>
            <pc:sldMk cId="4216594903" sldId="277"/>
            <ac:picMk id="4" creationId="{23EB23DB-39EA-4EED-959C-ED013DB97640}"/>
          </ac:picMkLst>
        </pc:picChg>
      </pc:sldChg>
    </pc:docChg>
  </pc:docChgLst>
  <pc:docChgLst>
    <pc:chgData name="Inés Adriana Pachón Ruiz" userId="S::ipachon@finagro.com.co::c73fcc42-5485-4005-acfb-866a14105e08" providerId="AD" clId="Web-{E8AA47AA-E42B-7761-80C9-4AF943D4A65C}"/>
    <pc:docChg chg="delSld">
      <pc:chgData name="Inés Adriana Pachón Ruiz" userId="S::ipachon@finagro.com.co::c73fcc42-5485-4005-acfb-866a14105e08" providerId="AD" clId="Web-{E8AA47AA-E42B-7761-80C9-4AF943D4A65C}" dt="2021-09-18T16:45:13.338" v="1"/>
      <pc:docMkLst>
        <pc:docMk/>
      </pc:docMkLst>
      <pc:sldChg chg="del">
        <pc:chgData name="Inés Adriana Pachón Ruiz" userId="S::ipachon@finagro.com.co::c73fcc42-5485-4005-acfb-866a14105e08" providerId="AD" clId="Web-{E8AA47AA-E42B-7761-80C9-4AF943D4A65C}" dt="2021-09-18T16:45:10.634" v="0"/>
        <pc:sldMkLst>
          <pc:docMk/>
          <pc:sldMk cId="872174270" sldId="279"/>
        </pc:sldMkLst>
      </pc:sldChg>
      <pc:sldChg chg="del">
        <pc:chgData name="Inés Adriana Pachón Ruiz" userId="S::ipachon@finagro.com.co::c73fcc42-5485-4005-acfb-866a14105e08" providerId="AD" clId="Web-{E8AA47AA-E42B-7761-80C9-4AF943D4A65C}" dt="2021-09-18T16:45:13.338" v="1"/>
        <pc:sldMkLst>
          <pc:docMk/>
          <pc:sldMk cId="3288771911" sldId="280"/>
        </pc:sldMkLst>
      </pc:sldChg>
    </pc:docChg>
  </pc:docChgLst>
  <pc:docChgLst>
    <pc:chgData name="Inés Adriana Pachón Ruiz" userId="S::ipachon@finagro.com.co::c73fcc42-5485-4005-acfb-866a14105e08" providerId="AD" clId="Web-{AC03CA43-4F6B-2696-A6CE-F26C30369925}"/>
    <pc:docChg chg="modSld">
      <pc:chgData name="Inés Adriana Pachón Ruiz" userId="S::ipachon@finagro.com.co::c73fcc42-5485-4005-acfb-866a14105e08" providerId="AD" clId="Web-{AC03CA43-4F6B-2696-A6CE-F26C30369925}" dt="2021-09-07T20:30:00.642" v="16" actId="1076"/>
      <pc:docMkLst>
        <pc:docMk/>
      </pc:docMkLst>
      <pc:sldChg chg="addSp delSp modSp modMedia addAnim">
        <pc:chgData name="Inés Adriana Pachón Ruiz" userId="S::ipachon@finagro.com.co::c73fcc42-5485-4005-acfb-866a14105e08" providerId="AD" clId="Web-{AC03CA43-4F6B-2696-A6CE-F26C30369925}" dt="2021-09-07T20:30:00.642" v="16" actId="1076"/>
        <pc:sldMkLst>
          <pc:docMk/>
          <pc:sldMk cId="3281103341" sldId="260"/>
        </pc:sldMkLst>
        <pc:picChg chg="add mod ord">
          <ac:chgData name="Inés Adriana Pachón Ruiz" userId="S::ipachon@finagro.com.co::c73fcc42-5485-4005-acfb-866a14105e08" providerId="AD" clId="Web-{AC03CA43-4F6B-2696-A6CE-F26C30369925}" dt="2021-09-07T20:30:00.642" v="16" actId="1076"/>
          <ac:picMkLst>
            <pc:docMk/>
            <pc:sldMk cId="3281103341" sldId="260"/>
            <ac:picMk id="2" creationId="{87BCDD0F-2136-4594-A5AF-3FBF7D49C9AA}"/>
          </ac:picMkLst>
        </pc:picChg>
        <pc:picChg chg="mod ord">
          <ac:chgData name="Inés Adriana Pachón Ruiz" userId="S::ipachon@finagro.com.co::c73fcc42-5485-4005-acfb-866a14105e08" providerId="AD" clId="Web-{AC03CA43-4F6B-2696-A6CE-F26C30369925}" dt="2021-09-07T20:29:45.829" v="13"/>
          <ac:picMkLst>
            <pc:docMk/>
            <pc:sldMk cId="3281103341" sldId="260"/>
            <ac:picMk id="3" creationId="{35E7CEA1-3FB2-4127-95BC-248455025936}"/>
          </ac:picMkLst>
        </pc:picChg>
        <pc:picChg chg="add del mod">
          <ac:chgData name="Inés Adriana Pachón Ruiz" userId="S::ipachon@finagro.com.co::c73fcc42-5485-4005-acfb-866a14105e08" providerId="AD" clId="Web-{AC03CA43-4F6B-2696-A6CE-F26C30369925}" dt="2021-09-07T20:28:23.905" v="6"/>
          <ac:picMkLst>
            <pc:docMk/>
            <pc:sldMk cId="3281103341" sldId="260"/>
            <ac:picMk id="4" creationId="{DD80A417-F130-42F2-BC60-7A2EFC4FEF56}"/>
          </ac:picMkLst>
        </pc:picChg>
      </pc:sldChg>
    </pc:docChg>
  </pc:docChgLst>
  <pc:docChgLst>
    <pc:chgData name="Inés Adriana Pachón Ruiz" userId="S::ipachon@finagro.com.co::c73fcc42-5485-4005-acfb-866a14105e08" providerId="AD" clId="Web-{7391F10E-C7CD-E6B0-3B3A-09BD8001C816}"/>
    <pc:docChg chg="addSld delSld addMainMaster">
      <pc:chgData name="Inés Adriana Pachón Ruiz" userId="S::ipachon@finagro.com.co::c73fcc42-5485-4005-acfb-866a14105e08" providerId="AD" clId="Web-{7391F10E-C7CD-E6B0-3B3A-09BD8001C816}" dt="2021-09-09T12:22:33.374" v="2"/>
      <pc:docMkLst>
        <pc:docMk/>
      </pc:docMkLst>
      <pc:sldChg chg="del">
        <pc:chgData name="Inés Adriana Pachón Ruiz" userId="S::ipachon@finagro.com.co::c73fcc42-5485-4005-acfb-866a14105e08" providerId="AD" clId="Web-{7391F10E-C7CD-E6B0-3B3A-09BD8001C816}" dt="2021-09-09T12:22:33.374" v="2"/>
        <pc:sldMkLst>
          <pc:docMk/>
          <pc:sldMk cId="881603311" sldId="257"/>
        </pc:sldMkLst>
      </pc:sldChg>
      <pc:sldChg chg="add">
        <pc:chgData name="Inés Adriana Pachón Ruiz" userId="S::ipachon@finagro.com.co::c73fcc42-5485-4005-acfb-866a14105e08" providerId="AD" clId="Web-{7391F10E-C7CD-E6B0-3B3A-09BD8001C816}" dt="2021-09-09T12:22:25.545" v="0"/>
        <pc:sldMkLst>
          <pc:docMk/>
          <pc:sldMk cId="3288771911" sldId="277"/>
        </pc:sldMkLst>
      </pc:sldChg>
      <pc:sldChg chg="add">
        <pc:chgData name="Inés Adriana Pachón Ruiz" userId="S::ipachon@finagro.com.co::c73fcc42-5485-4005-acfb-866a14105e08" providerId="AD" clId="Web-{7391F10E-C7CD-E6B0-3B3A-09BD8001C816}" dt="2021-09-09T12:22:25.795" v="1"/>
        <pc:sldMkLst>
          <pc:docMk/>
          <pc:sldMk cId="872174270" sldId="278"/>
        </pc:sldMkLst>
      </pc:sldChg>
      <pc:sldMasterChg chg="add addSldLayout">
        <pc:chgData name="Inés Adriana Pachón Ruiz" userId="S::ipachon@finagro.com.co::c73fcc42-5485-4005-acfb-866a14105e08" providerId="AD" clId="Web-{7391F10E-C7CD-E6B0-3B3A-09BD8001C816}" dt="2021-09-09T12:22:25.795" v="1"/>
        <pc:sldMasterMkLst>
          <pc:docMk/>
          <pc:sldMasterMk cId="1986894420" sldId="2147483660"/>
        </pc:sldMasterMkLst>
        <pc:sldLayoutChg chg="add">
          <pc:chgData name="Inés Adriana Pachón Ruiz" userId="S::ipachon@finagro.com.co::c73fcc42-5485-4005-acfb-866a14105e08" providerId="AD" clId="Web-{7391F10E-C7CD-E6B0-3B3A-09BD8001C816}" dt="2021-09-09T12:22:25.795" v="1"/>
          <pc:sldLayoutMkLst>
            <pc:docMk/>
            <pc:sldMasterMk cId="1986894420" sldId="2147483660"/>
            <pc:sldLayoutMk cId="1930675048" sldId="2147483661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795" v="1"/>
          <pc:sldLayoutMkLst>
            <pc:docMk/>
            <pc:sldMasterMk cId="1986894420" sldId="2147483660"/>
            <pc:sldLayoutMk cId="2323484664" sldId="2147483662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795" v="1"/>
          <pc:sldLayoutMkLst>
            <pc:docMk/>
            <pc:sldMasterMk cId="1986894420" sldId="2147483660"/>
            <pc:sldLayoutMk cId="4274316622" sldId="2147483663"/>
          </pc:sldLayoutMkLst>
        </pc:sldLayoutChg>
      </pc:sldMasterChg>
      <pc:sldMasterChg chg="add addSldLayout">
        <pc:chgData name="Inés Adriana Pachón Ruiz" userId="S::ipachon@finagro.com.co::c73fcc42-5485-4005-acfb-866a14105e08" providerId="AD" clId="Web-{7391F10E-C7CD-E6B0-3B3A-09BD8001C816}" dt="2021-09-09T12:22:25.545" v="0"/>
        <pc:sldMasterMkLst>
          <pc:docMk/>
          <pc:sldMasterMk cId="4135516947" sldId="2147483664"/>
        </pc:sldMasterMkLst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2464248249" sldId="2147483665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3251520642" sldId="2147483666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3576484631" sldId="2147483667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3674943624" sldId="2147483668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1930363370" sldId="2147483669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3713504943" sldId="2147483670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4088096939" sldId="2147483671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3676240939" sldId="2147483672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2883164395" sldId="2147483673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4280818296" sldId="2147483674"/>
          </pc:sldLayoutMkLst>
        </pc:sldLayoutChg>
        <pc:sldLayoutChg chg="add">
          <pc:chgData name="Inés Adriana Pachón Ruiz" userId="S::ipachon@finagro.com.co::c73fcc42-5485-4005-acfb-866a14105e08" providerId="AD" clId="Web-{7391F10E-C7CD-E6B0-3B3A-09BD8001C816}" dt="2021-09-09T12:22:25.545" v="0"/>
          <pc:sldLayoutMkLst>
            <pc:docMk/>
            <pc:sldMasterMk cId="4135516947" sldId="2147483664"/>
            <pc:sldLayoutMk cId="547064579" sldId="2147483675"/>
          </pc:sldLayoutMkLst>
        </pc:sldLayoutChg>
      </pc:sldMasterChg>
    </pc:docChg>
  </pc:docChgLst>
  <pc:docChgLst>
    <pc:chgData name="Inés Adriana Pachón Ruiz" userId="S::ipachon@finagro.com.co::c73fcc42-5485-4005-acfb-866a14105e08" providerId="AD" clId="Web-{96ECBC1A-66FD-BE58-5DCE-B4190C728199}"/>
    <pc:docChg chg="addSld delSld addMainMaster">
      <pc:chgData name="Inés Adriana Pachón Ruiz" userId="S::ipachon@finagro.com.co::c73fcc42-5485-4005-acfb-866a14105e08" providerId="AD" clId="Web-{96ECBC1A-66FD-BE58-5DCE-B4190C728199}" dt="2021-09-09T12:23:07.955" v="2"/>
      <pc:docMkLst>
        <pc:docMk/>
      </pc:docMkLst>
      <pc:sldChg chg="del">
        <pc:chgData name="Inés Adriana Pachón Ruiz" userId="S::ipachon@finagro.com.co::c73fcc42-5485-4005-acfb-866a14105e08" providerId="AD" clId="Web-{96ECBC1A-66FD-BE58-5DCE-B4190C728199}" dt="2021-09-09T12:23:07.955" v="2"/>
        <pc:sldMkLst>
          <pc:docMk/>
          <pc:sldMk cId="881603311" sldId="257"/>
        </pc:sldMkLst>
      </pc:sldChg>
      <pc:sldChg chg="add">
        <pc:chgData name="Inés Adriana Pachón Ruiz" userId="S::ipachon@finagro.com.co::c73fcc42-5485-4005-acfb-866a14105e08" providerId="AD" clId="Web-{96ECBC1A-66FD-BE58-5DCE-B4190C728199}" dt="2021-09-09T12:22:59.752" v="0"/>
        <pc:sldMkLst>
          <pc:docMk/>
          <pc:sldMk cId="4216594903" sldId="277"/>
        </pc:sldMkLst>
      </pc:sldChg>
      <pc:sldChg chg="add">
        <pc:chgData name="Inés Adriana Pachón Ruiz" userId="S::ipachon@finagro.com.co::c73fcc42-5485-4005-acfb-866a14105e08" providerId="AD" clId="Web-{96ECBC1A-66FD-BE58-5DCE-B4190C728199}" dt="2021-09-09T12:22:59.986" v="1"/>
        <pc:sldMkLst>
          <pc:docMk/>
          <pc:sldMk cId="1903632841" sldId="278"/>
        </pc:sldMkLst>
      </pc:sldChg>
      <pc:sldMasterChg chg="add addSldLayout">
        <pc:chgData name="Inés Adriana Pachón Ruiz" userId="S::ipachon@finagro.com.co::c73fcc42-5485-4005-acfb-866a14105e08" providerId="AD" clId="Web-{96ECBC1A-66FD-BE58-5DCE-B4190C728199}" dt="2021-09-09T12:22:59.986" v="1"/>
        <pc:sldMasterMkLst>
          <pc:docMk/>
          <pc:sldMasterMk cId="1986894420" sldId="2147483660"/>
        </pc:sldMasterMkLst>
        <pc:sldLayoutChg chg="add">
          <pc:chgData name="Inés Adriana Pachón Ruiz" userId="S::ipachon@finagro.com.co::c73fcc42-5485-4005-acfb-866a14105e08" providerId="AD" clId="Web-{96ECBC1A-66FD-BE58-5DCE-B4190C728199}" dt="2021-09-09T12:22:59.986" v="1"/>
          <pc:sldLayoutMkLst>
            <pc:docMk/>
            <pc:sldMasterMk cId="1986894420" sldId="2147483660"/>
            <pc:sldLayoutMk cId="1930675048" sldId="2147483661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986" v="1"/>
          <pc:sldLayoutMkLst>
            <pc:docMk/>
            <pc:sldMasterMk cId="1986894420" sldId="2147483660"/>
            <pc:sldLayoutMk cId="2323484664" sldId="2147483662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986" v="1"/>
          <pc:sldLayoutMkLst>
            <pc:docMk/>
            <pc:sldMasterMk cId="1986894420" sldId="2147483660"/>
            <pc:sldLayoutMk cId="4274316622" sldId="2147483663"/>
          </pc:sldLayoutMkLst>
        </pc:sldLayoutChg>
      </pc:sldMasterChg>
      <pc:sldMasterChg chg="add addSldLayout">
        <pc:chgData name="Inés Adriana Pachón Ruiz" userId="S::ipachon@finagro.com.co::c73fcc42-5485-4005-acfb-866a14105e08" providerId="AD" clId="Web-{96ECBC1A-66FD-BE58-5DCE-B4190C728199}" dt="2021-09-09T12:22:59.752" v="0"/>
        <pc:sldMasterMkLst>
          <pc:docMk/>
          <pc:sldMasterMk cId="4135516947" sldId="2147483664"/>
        </pc:sldMasterMkLst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2464248249" sldId="2147483665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3251520642" sldId="2147483666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3576484631" sldId="2147483667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3674943624" sldId="2147483668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1930363370" sldId="2147483669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3713504943" sldId="2147483670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4088096939" sldId="2147483671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3676240939" sldId="2147483672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2883164395" sldId="2147483673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4280818296" sldId="2147483674"/>
          </pc:sldLayoutMkLst>
        </pc:sldLayoutChg>
        <pc:sldLayoutChg chg="add">
          <pc:chgData name="Inés Adriana Pachón Ruiz" userId="S::ipachon@finagro.com.co::c73fcc42-5485-4005-acfb-866a14105e08" providerId="AD" clId="Web-{96ECBC1A-66FD-BE58-5DCE-B4190C728199}" dt="2021-09-09T12:22:59.752" v="0"/>
          <pc:sldLayoutMkLst>
            <pc:docMk/>
            <pc:sldMasterMk cId="4135516947" sldId="2147483664"/>
            <pc:sldLayoutMk cId="547064579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FAFBB-588D-4326-865B-CF49ECA98D67}" type="datetimeFigureOut">
              <a:rPr lang="es-ES"/>
              <a:t>10/08/2022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88C28-4141-498E-9B3D-B4721612CAB2}" type="slidenum">
              <a:rPr lang="es-ES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41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/>
              <a:t>La modalidad será virtual mediante la plataforma TEAMS, link en el que nos encontramos, creado por FINAGRO. La intensidad horaria del total de la transferencia comprende 24 horas, 8 horas por cada taller (3 talleres), de las cuales 12 horas se realizarán a través del aprendizaje </a:t>
            </a:r>
            <a:r>
              <a:rPr lang="es" b="1"/>
              <a:t>sincrónico</a:t>
            </a:r>
            <a:r>
              <a:rPr lang="es"/>
              <a:t>, conforme al cronograma y 12 horas en aprendizaje asincrónico por parte del estudiante para lo cual cuentan con el Kit de materiales entregados a cada uno de los municipios.</a:t>
            </a:r>
            <a:r>
              <a:rPr lang="en-US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C975-649D-4DBF-B3F4-36A72BB4B596}" type="slidenum">
              <a:rPr lang="es-CO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4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47FF6-5211-4ABA-9B91-A58AF0414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17A5FC-2A51-467A-9684-EED1CF621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DF8C41-68D4-48FF-B5E6-2BD45FAD3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BCA2C1-1ABB-46D5-8E93-AAD638337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443D45-5486-4EC1-A7A9-2F98593F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599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B9A22-10D4-4598-ADAE-80475D90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5076FF-7CE5-4EF4-B94F-CA2CDB9F7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66C8D8-616D-4440-BE6D-96438B87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116B2-5686-4B34-80FC-0D5C90703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3AD6E4-E19C-4BA8-A28D-A204100DC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222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93324D-169E-4448-9CD7-4F88C697B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15AAEE-88D5-4BA7-8265-5DA22FB43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F20B89-8D59-4741-992B-70E1D7BE0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44C74D-50F8-4D97-9CB4-E6AA06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E14799-411B-4BEC-876E-366CCE63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0221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D4C605-473D-4011-B408-00065B398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215892-7BF6-462E-ABB0-A4AF081AC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5BB4C9-32D3-48DF-9000-B3B53888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0F54C4-B120-40FB-AF74-5ED6A26A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E7E7A0-8375-4BEB-885B-933DB00B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4248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EAC11-EA6F-4EA3-91BB-DEF460E1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D1C672-07A3-4B3E-9A82-D4598557A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DD14C-055B-4A71-9BBC-ECFD9A63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F9F6E0-5F3D-4DCD-B9A4-6837E520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3180D4-46ED-469A-9E4C-7B9019B0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152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4EF8A3-C749-4F04-9C19-CBE69D4A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C69F54-6F42-44AF-AC9E-B10B07177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A3FAB5-9C30-4F70-89F5-EA289522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F9A8A3-764E-47B9-B6A8-3DA1C8C8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550D1C-0E3C-40CE-A3EA-E866D2BB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6484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E1191-278E-4E07-B410-EA09F2730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7DB196-ABF1-4CB2-AD64-842F3D959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8A097C-63C8-4DE2-B5FD-C363EAE65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6C2440-25DE-4DA0-A4AE-B625EAE7D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A9F6EA-7D06-4253-B576-4247E36AC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736BCB-B2C6-4A5F-8ECC-DADE078D7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4943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70D9C-A4AD-42B7-AA11-25D921CB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EE7BDE-F65D-4795-A24F-D781940BC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0732E6-A098-4C8F-B5BB-4A193BDCD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9D6EB2F-7365-440B-AF78-544AD0AF3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268D44-4FF4-468C-B8CC-60FA1433A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8DE0C64-096C-498D-B594-3563071B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D6630EC-B16C-4B5C-B11D-1B1050BE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F22806-F230-44EE-8ABD-03375A85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0363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25C4FE-2188-4AFB-8CDA-09DB76A18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644CC1-98C8-472F-8745-9C107271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EB6978-AAB9-4F5D-AF26-C66D312B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3C8A98-6E8D-4112-8BC5-672C7CC5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3504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00FF1C-85D2-4ADF-9686-B586467D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6A9329-3C78-41C2-A893-B5DF54C8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DA8DF9-EA35-4EDF-AA70-9249810D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8096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1B8C2-6C2A-4D7F-9E39-F752263E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7B76-352B-4D5E-B220-B365A4C24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FA3BD1-7D30-497C-98DE-45FB6B37C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04843C-C884-4FE0-BC95-FCDEE8D10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BABDE4-B526-413D-A60F-AD0F5312B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94D1FD-89F8-4393-9516-452B80EB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624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E2E40-3D2E-4756-951C-A03817417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9D20FE-2C9F-4BE0-882F-BA90AC833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F368A8-1F59-44E6-B26A-7B1F3B0B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071BE1-AF08-4D7A-9CB3-5802D2A0E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DCA32D-AA34-40F7-B2FA-411E99E4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7177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D0A25-7865-46C7-80C2-325F8469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BEF6DC-D683-482B-991C-EA6600035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F725EA-A5BB-4CA1-9F1E-1C80216B5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8DFB29-37C9-4A25-BCCD-F449CCD4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E94C5F-F268-41A8-8C01-6FACC138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4F418A-637C-4E4A-AB46-D6CDC12D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3164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080FF-5753-4D59-BAC7-1AF914A9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0DB995-8125-448C-8E5E-812268D46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1BB9BD-BBC0-456F-9B7A-EFB9D013C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1229F6-6EED-4F02-9026-FBB0D5415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44741A-3194-4C7C-9DCE-4F56252DE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0818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4110B3-FECB-49B5-A18B-7622688B8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44E761-BBC7-4E02-9F36-0BFA96AD9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FE7F35-425E-4315-A333-22D10A724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269749-BA10-48FB-8A17-5A8D776B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67060F-CEED-4017-A0AC-69F685A8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7064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675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D625A-AE2A-174A-850B-20A19254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694" y="66606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3484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DBDB6-EDD1-F842-9789-3089708D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7984A2-D079-E442-B3EB-21A4BC179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DBACBB1F-EC1F-B146-8B1B-14EE4F53C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DB84C9-F784-9444-9CF4-4001138E265C}" type="datetimeFigureOut">
              <a:rPr lang="es-419" smtClean="0"/>
              <a:t>10/8/2022</a:t>
            </a:fld>
            <a:endParaRPr lang="es-419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C23CD9D6-E41D-6A47-B78F-4D28C4E4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419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74C4816A-C777-2B4B-9462-E3168A29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C7520-78AB-514D-9C7E-86AEAE31A91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74316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D4C605-473D-4011-B408-00065B398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215892-7BF6-462E-ABB0-A4AF081AC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5BB4C9-32D3-48DF-9000-B3B53888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0F54C4-B120-40FB-AF74-5ED6A26A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E7E7A0-8375-4BEB-885B-933DB00B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4248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EAC11-EA6F-4EA3-91BB-DEF460E1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D1C672-07A3-4B3E-9A82-D4598557A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DD14C-055B-4A71-9BBC-ECFD9A63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F9F6E0-5F3D-4DCD-B9A4-6837E520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3180D4-46ED-469A-9E4C-7B9019B0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1520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4EF8A3-C749-4F04-9C19-CBE69D4A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C69F54-6F42-44AF-AC9E-B10B07177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A3FAB5-9C30-4F70-89F5-EA289522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F9A8A3-764E-47B9-B6A8-3DA1C8C8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550D1C-0E3C-40CE-A3EA-E866D2BB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6484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E1191-278E-4E07-B410-EA09F2730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7DB196-ABF1-4CB2-AD64-842F3D959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8A097C-63C8-4DE2-B5FD-C363EAE65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6C2440-25DE-4DA0-A4AE-B625EAE7D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A9F6EA-7D06-4253-B576-4247E36AC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736BCB-B2C6-4A5F-8ECC-DADE078D7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494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CBF617-88EC-4556-8AB5-D754431E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D93FF9-039B-424B-8B54-A6C7CD69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A586D4-3FB1-4FB8-82BB-E4D7F799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CD6359-1765-4347-A055-B7C78308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3D72E9-DE5A-46A8-86AD-D57C44EE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3179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70D9C-A4AD-42B7-AA11-25D921CB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EE7BDE-F65D-4795-A24F-D781940BC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0732E6-A098-4C8F-B5BB-4A193BDCD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9D6EB2F-7365-440B-AF78-544AD0AF3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268D44-4FF4-468C-B8CC-60FA1433A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8DE0C64-096C-498D-B594-3563071B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D6630EC-B16C-4B5C-B11D-1B1050BE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F22806-F230-44EE-8ABD-03375A85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0363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25C4FE-2188-4AFB-8CDA-09DB76A18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644CC1-98C8-472F-8745-9C107271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EB6978-AAB9-4F5D-AF26-C66D312B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3C8A98-6E8D-4112-8BC5-672C7CC5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3504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00FF1C-85D2-4ADF-9686-B586467D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6A9329-3C78-41C2-A893-B5DF54C8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DA8DF9-EA35-4EDF-AA70-9249810D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8096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1B8C2-6C2A-4D7F-9E39-F752263E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7B76-352B-4D5E-B220-B365A4C24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FA3BD1-7D30-497C-98DE-45FB6B37C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04843C-C884-4FE0-BC95-FCDEE8D10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BABDE4-B526-413D-A60F-AD0F5312B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94D1FD-89F8-4393-9516-452B80EB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6240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D0A25-7865-46C7-80C2-325F8469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BEF6DC-D683-482B-991C-EA6600035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F725EA-A5BB-4CA1-9F1E-1C80216B5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8DFB29-37C9-4A25-BCCD-F449CCD4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E94C5F-F268-41A8-8C01-6FACC138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4F418A-637C-4E4A-AB46-D6CDC12D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3164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080FF-5753-4D59-BAC7-1AF914A9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0DB995-8125-448C-8E5E-812268D46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1BB9BD-BBC0-456F-9B7A-EFB9D013C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1229F6-6EED-4F02-9026-FBB0D5415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44741A-3194-4C7C-9DCE-4F56252DE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0818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4110B3-FECB-49B5-A18B-7622688B8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44E761-BBC7-4E02-9F36-0BFA96AD9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FE7F35-425E-4315-A333-22D10A724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269749-BA10-48FB-8A17-5A8D776B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67060F-CEED-4017-A0AC-69F685A8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7064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675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D625A-AE2A-174A-850B-20A19254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694" y="66606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3484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DBDB6-EDD1-F842-9789-3089708D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7984A2-D079-E442-B3EB-21A4BC179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DBACBB1F-EC1F-B146-8B1B-14EE4F53C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DB84C9-F784-9444-9CF4-4001138E265C}" type="datetimeFigureOut">
              <a:rPr lang="es-419" smtClean="0"/>
              <a:t>10/8/2022</a:t>
            </a:fld>
            <a:endParaRPr lang="es-419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C23CD9D6-E41D-6A47-B78F-4D28C4E4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419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74C4816A-C777-2B4B-9462-E3168A29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C7520-78AB-514D-9C7E-86AEAE31A91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7431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65624-6A29-4CB2-9094-DE0784BD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0F74C4-8C9A-48D8-8403-88BEFE733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4682D4-63D9-45A6-AE72-2F7322D99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D4DD10-37CC-4FEF-90A6-AD84F931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0BC930-000F-4701-AD80-70BDEB20B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0C9F2C-049D-4966-A46A-06EF96C0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857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44824-8FD6-44F4-AC24-31A27DE2D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BBE859-A8C1-408F-8A9F-CC8A1F271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DB59AE-F5A5-4048-9FFD-813C85454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C0D4737-6213-401F-9BED-18C861DC00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4C314D-4B9A-476A-BD7E-7CD0DF983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828197-F88F-4301-917C-5163A53C4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17ED90-2C20-415A-A393-C6D66679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B156578-2967-47A1-A153-93E20B078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0505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CC74EB-70D0-40F9-9ECF-030B32E2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92D98F6-F088-4AAC-8B56-B9368E7E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35CA7EE-039F-447E-96EF-9272B402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E9414B-E6AA-48B4-83EB-DD8267B9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1579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AC2D8B-D327-49A3-AA14-51F30963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5BBF926-412A-4438-9C7C-9318D7C7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03ACFF-64AD-4BC5-BE70-95CD419D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367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E13DC-C5D1-4D96-BDCF-6C7E01244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00E30F-5AE3-4894-AF88-2FBF508F9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007337-3997-47AD-829A-7E89A4C04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72925A-26DF-4D63-92ED-CDA1677AA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18D304-D05B-4941-8542-32524A6DD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5CEEAF-F26A-440A-9405-2799210FF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6407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9378FD-9D45-44F5-9309-D25B9F409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599BF3-71A2-42E0-A8ED-0720CDE4B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5CF2E6-BC11-46FB-99B5-2A1FC62D9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DFBD14-7D26-4E28-B901-7766C3C5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EF6310-ABF3-4A25-9000-8ED3614C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B35332-7499-4B00-8CE9-4A5D60C9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277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050200-4C1F-43F9-B955-9B1BD7BB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6C9914-C440-4372-BC16-1C2BE83B4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6281B6-E16E-4897-BD7D-DB4D97FC8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9AEB9-A81A-43EF-A7C4-B8B0C70A82DE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9F5026-FF28-4A1F-A439-E756430FD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08E4F7-BD85-4453-BCD3-EC5427B06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D45DF-6F8C-48C2-9F39-D48A5D2FED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982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EB3E164-8D52-4A47-A67E-3C053312E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23710D-57D9-46E5-A1C6-54F6B067A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14D4CF-F14A-4A36-B60E-E8DEBBAB6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F0100C-AFB1-4457-A956-9855EE522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2DB26D-C584-491A-B208-0360AE9B4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551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89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EB3E164-8D52-4A47-A67E-3C053312E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23710D-57D9-46E5-A1C6-54F6B067A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14D4CF-F14A-4A36-B60E-E8DEBBAB6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B36E9-B526-41A4-A58B-F3F76C454B72}" type="datetimeFigureOut">
              <a:rPr lang="es-CO" smtClean="0"/>
              <a:t>10/08/2022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F0100C-AFB1-4457-A956-9855EE522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2DB26D-C584-491A-B208-0360AE9B4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EFAD6-B466-4465-A9F9-00684F594D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551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89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 descr="Diagrama&#10;&#10;Descripción generada automáticamente">
            <a:extLst>
              <a:ext uri="{FF2B5EF4-FFF2-40B4-BE49-F238E27FC236}">
                <a16:creationId xmlns:a16="http://schemas.microsoft.com/office/drawing/2014/main" id="{203B3A34-2927-44D2-8EE2-FED10EB3B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4" y="-357"/>
            <a:ext cx="12195628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11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D73A509D-C2A8-4FCD-999F-FE390598B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73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925BF6C5-23AB-4EE7-BBA5-3B3751877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2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1024B99-908E-4E0E-A3D8-7E4D7DC07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E454468-C000-43E8-94A3-25CC7A957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2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A17143A-3AC1-450D-B3A2-FC8D40A0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28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2B58FF6-3484-45AC-85BD-69BE8BC3B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14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D1D4EEB4-EE22-477E-9E58-4EF395FC7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88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103D32CD-52E2-4B02-986B-A21F6345D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58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F0EF84D-1216-4813-B329-579584DBE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4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FC41356F-CFBC-4D1E-BD0F-5DA618E5A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65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>
            <a:extLst>
              <a:ext uri="{FF2B5EF4-FFF2-40B4-BE49-F238E27FC236}">
                <a16:creationId xmlns:a16="http://schemas.microsoft.com/office/drawing/2014/main" id="{D7339E38-7FD7-5D4E-BBA2-ABA760080D2A}"/>
              </a:ext>
            </a:extLst>
          </p:cNvPr>
          <p:cNvSpPr txBox="1">
            <a:spLocks/>
          </p:cNvSpPr>
          <p:nvPr/>
        </p:nvSpPr>
        <p:spPr>
          <a:xfrm>
            <a:off x="4274437" y="402643"/>
            <a:ext cx="2735962" cy="366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4" charset="-128"/>
                <a:cs typeface="Calibri" panose="020F0502020204030204" pitchFamily="34" charset="0"/>
              </a:rPr>
              <a:t>Título mediano</a:t>
            </a:r>
            <a:endParaRPr kumimoji="0" lang="es-ES_tradnl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4" charset="-128"/>
              <a:cs typeface="Calibri" panose="020F0502020204030204" pitchFamily="34" charset="0"/>
            </a:endParaRP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98C63534-89FA-43C6-B0E3-A1E76E192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4" y="282185"/>
            <a:ext cx="8029208" cy="764738"/>
          </a:xfrm>
          <a:prstGeom prst="rect">
            <a:avLst/>
          </a:prstGeom>
        </p:spPr>
      </p:pic>
      <p:sp>
        <p:nvSpPr>
          <p:cNvPr id="56" name="Título 1">
            <a:extLst>
              <a:ext uri="{FF2B5EF4-FFF2-40B4-BE49-F238E27FC236}">
                <a16:creationId xmlns:a16="http://schemas.microsoft.com/office/drawing/2014/main" id="{FEC76A64-F236-49AB-B96C-DD00B472904B}"/>
              </a:ext>
            </a:extLst>
          </p:cNvPr>
          <p:cNvSpPr txBox="1">
            <a:spLocks/>
          </p:cNvSpPr>
          <p:nvPr/>
        </p:nvSpPr>
        <p:spPr>
          <a:xfrm>
            <a:off x="1087751" y="297768"/>
            <a:ext cx="7446993" cy="366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4" charset="-128"/>
                <a:cs typeface="Arial" panose="020B0604020202020204" pitchFamily="34" charset="0"/>
              </a:rPr>
              <a:t>Origen del Programa de Educación Financiera</a:t>
            </a:r>
            <a:endParaRPr kumimoji="0" lang="es-ES_tradnl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4" charset="-128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6521C80-5A93-40B2-BE7C-4ACCD855B938}"/>
              </a:ext>
            </a:extLst>
          </p:cNvPr>
          <p:cNvSpPr txBox="1"/>
          <p:nvPr/>
        </p:nvSpPr>
        <p:spPr>
          <a:xfrm>
            <a:off x="1080611" y="1230232"/>
            <a:ext cx="1011548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defRPr/>
            </a:pPr>
            <a:r>
              <a:rPr lang="es-MX" dirty="0">
                <a:latin typeface="Arial"/>
                <a:cs typeface="Arial"/>
              </a:rPr>
              <a:t>La Metodología de Educación Financiera que ofrece FINAGRO es propiedad de </a:t>
            </a:r>
            <a:r>
              <a:rPr lang="es-MX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Développement</a:t>
            </a:r>
            <a:r>
              <a:rPr lang="es-MX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International </a:t>
            </a:r>
            <a:r>
              <a:rPr lang="es-MX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Desjardins</a:t>
            </a:r>
            <a:r>
              <a:rPr lang="es-MX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– DID</a:t>
            </a:r>
            <a:r>
              <a:rPr lang="es-MX" dirty="0">
                <a:latin typeface="Arial"/>
                <a:cs typeface="Arial"/>
              </a:rPr>
              <a:t>, organismo internacional que en el marco del Convenio No. 85 de 2014 otorgo a FINAGRO el derecho de uso de esta metodología para ser replicada a través de los diferentes aliados estratégicos interesados en la metodología, entre ellos </a:t>
            </a:r>
            <a:r>
              <a:rPr lang="es-MX" b="1" dirty="0" err="1">
                <a:latin typeface="Arial"/>
                <a:cs typeface="Arial"/>
              </a:rPr>
              <a:t>AgroSENA</a:t>
            </a:r>
            <a:r>
              <a:rPr lang="es-MX" dirty="0">
                <a:latin typeface="Arial"/>
                <a:cs typeface="Arial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6F173C-A1B4-496D-B436-C4808D278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90" y="6145751"/>
            <a:ext cx="4944165" cy="619211"/>
          </a:xfrm>
          <a:prstGeom prst="rect">
            <a:avLst/>
          </a:prstGeom>
        </p:spPr>
      </p:pic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1F27D74-96D1-47C3-B65F-B47BEA1FD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553" y="5433342"/>
            <a:ext cx="2652894" cy="42446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B49DEEE-09DD-4FD0-A8FB-F24ACD62870D}"/>
              </a:ext>
            </a:extLst>
          </p:cNvPr>
          <p:cNvSpPr txBox="1"/>
          <p:nvPr/>
        </p:nvSpPr>
        <p:spPr>
          <a:xfrm>
            <a:off x="936836" y="2840496"/>
            <a:ext cx="1011548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defRPr/>
            </a:pPr>
            <a:r>
              <a:rPr lang="es-MX" dirty="0">
                <a:latin typeface="Arial"/>
                <a:cs typeface="Arial"/>
              </a:rPr>
              <a:t>En este sentido, se precisa que la Metodología de Educación Financiera que recibirán por parte de FINAGRO:</a:t>
            </a:r>
          </a:p>
          <a:p>
            <a:pPr algn="just">
              <a:defRPr/>
            </a:pPr>
            <a:endParaRPr lang="es-MX"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s-MX" dirty="0">
                <a:latin typeface="Arial"/>
                <a:cs typeface="Arial"/>
              </a:rPr>
              <a:t>No puede ser utilizada por ningún funcionario de </a:t>
            </a:r>
            <a:r>
              <a:rPr lang="es-MX" b="1" dirty="0" err="1">
                <a:latin typeface="Arial"/>
                <a:cs typeface="Arial"/>
              </a:rPr>
              <a:t>AgroSENA</a:t>
            </a:r>
            <a:r>
              <a:rPr lang="es-MX" dirty="0">
                <a:latin typeface="Arial"/>
                <a:cs typeface="Arial"/>
              </a:rPr>
              <a:t>, para fines distintos a los relacionados con Educación Financiera a los productores agropecuarios.</a:t>
            </a:r>
          </a:p>
          <a:p>
            <a:pPr algn="just">
              <a:defRPr/>
            </a:pPr>
            <a:endParaRPr lang="es-MX"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s-MX" dirty="0">
                <a:latin typeface="Arial"/>
                <a:cs typeface="Arial"/>
              </a:rPr>
              <a:t>Ni el proceso de formación ni los materiales podrán ser duplicados para procesos de formación paralelos a la metodología de Educación Financiera de FINAGRO.  </a:t>
            </a:r>
          </a:p>
        </p:txBody>
      </p:sp>
    </p:spTree>
    <p:extLst>
      <p:ext uri="{BB962C8B-B14F-4D97-AF65-F5344CB8AC3E}">
        <p14:creationId xmlns:p14="http://schemas.microsoft.com/office/powerpoint/2010/main" val="1903632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53652328-4A65-4D2B-8B40-A3F9821EF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18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677754B6-973C-42F4-ABBE-D03C1B42E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73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21CB03F1-2856-41FA-82B5-981B005E0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11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43666DB-25DD-4A61-9FB0-502668348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31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2127909-ECBA-442C-B4BF-D061247528AC}"/>
              </a:ext>
            </a:extLst>
          </p:cNvPr>
          <p:cNvSpPr txBox="1"/>
          <p:nvPr/>
        </p:nvSpPr>
        <p:spPr>
          <a:xfrm>
            <a:off x="741871" y="4163682"/>
            <a:ext cx="2009955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b="1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TALLER DOS</a:t>
            </a:r>
          </a:p>
          <a:p>
            <a:pPr algn="r"/>
            <a:r>
              <a:rPr lang="es-ES" b="1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Educación Financiera para el Manejo de las Finanzas de la Empresa Rural </a:t>
            </a: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A00D21CE-2C74-4121-9E03-259B5180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0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94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BE9B7DA0-529E-403D-B9B7-5D4F72C0B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A0D37876-2BBD-4452-B60D-A687AF23F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98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35E7CEA1-3FB2-4127-95BC-248455025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2" name="Audio Finanzas de la Microempresa_taller C">
            <a:hlinkClick r:id="" action="ppaction://media"/>
            <a:extLst>
              <a:ext uri="{FF2B5EF4-FFF2-40B4-BE49-F238E27FC236}">
                <a16:creationId xmlns:a16="http://schemas.microsoft.com/office/drawing/2014/main" id="{87BCDD0F-2136-4594-A5AF-3FBF7D49C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9291" y="4817912"/>
            <a:ext cx="701496" cy="6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35E7CEA1-3FB2-4127-95BC-248455025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2" name="Audio Finanzas de la Microempresa_taller C">
            <a:hlinkClick r:id="" action="ppaction://media"/>
            <a:extLst>
              <a:ext uri="{FF2B5EF4-FFF2-40B4-BE49-F238E27FC236}">
                <a16:creationId xmlns:a16="http://schemas.microsoft.com/office/drawing/2014/main" id="{87BCDD0F-2136-4594-A5AF-3FBF7D49C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9291" y="4817912"/>
            <a:ext cx="701496" cy="6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F4FC921E-68FC-4EF8-99BF-393197486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2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0BA558D2-E893-4953-80E1-CBD1CD3EF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301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B64917AB57F4C4680FFB6AB2A8E5834" ma:contentTypeVersion="7" ma:contentTypeDescription="Crear nuevo documento." ma:contentTypeScope="" ma:versionID="d117e3045f9d61d462ddc29c7a5ad630">
  <xsd:schema xmlns:xsd="http://www.w3.org/2001/XMLSchema" xmlns:xs="http://www.w3.org/2001/XMLSchema" xmlns:p="http://schemas.microsoft.com/office/2006/metadata/properties" xmlns:ns2="0b5e45a6-f9dd-499d-b0cb-0dee387fe68d" xmlns:ns3="a6726c25-f4bf-4eeb-b9ca-64a32f594629" targetNamespace="http://schemas.microsoft.com/office/2006/metadata/properties" ma:root="true" ma:fieldsID="a02f1d9e16dd42db2f4e6835dbb4284a" ns2:_="" ns3:_="">
    <xsd:import namespace="0b5e45a6-f9dd-499d-b0cb-0dee387fe68d"/>
    <xsd:import namespace="a6726c25-f4bf-4eeb-b9ca-64a32f5946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5e45a6-f9dd-499d-b0cb-0dee387fe6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26c25-f4bf-4eeb-b9ca-64a32f59462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BB9A45-DDCB-4F38-A31A-33E2D127CE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212A84-FA98-4B32-B096-5DF568CA38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5e45a6-f9dd-499d-b0cb-0dee387fe68d"/>
    <ds:schemaRef ds:uri="a6726c25-f4bf-4eeb-b9ca-64a32f5946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93AB46-5560-416F-AF93-A8C5FBE2450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23</Slides>
  <Notes>1</Notes>
  <HiddenSlides>0</HiddenSlide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Tema de Office</vt:lpstr>
      <vt:lpstr>Tema de Office</vt:lpstr>
      <vt:lpstr>4_Tema de Office</vt:lpstr>
      <vt:lpstr>Tema de Office</vt:lpstr>
      <vt:lpstr>4_Tema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barbosa.manrique@outlook.com</dc:creator>
  <cp:revision>14</cp:revision>
  <dcterms:created xsi:type="dcterms:W3CDTF">2021-08-23T23:12:28Z</dcterms:created>
  <dcterms:modified xsi:type="dcterms:W3CDTF">2022-08-10T11:48:39Z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11900.0000000000</vt:lpwstr>
  </property>
  <property fmtid="{D5CDD505-2E9C-101B-9397-08002B2CF9AE}" pid="3" name="ContentTypeId">
    <vt:lpwstr>0x0101009B64917AB57F4C4680FFB6AB2A8E5834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</Properties>
</file>