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  <p:sldMasterId id="2147483660" r:id="rId5"/>
    <p:sldMasterId id="2147483648" r:id="rId6"/>
  </p:sldMasterIdLst>
  <p:notesMasterIdLst>
    <p:notesMasterId r:id="rId29"/>
  </p:notesMasterIdLst>
  <p:sldIdLst>
    <p:sldId id="256" r:id="rId7"/>
    <p:sldId id="278" r:id="rId8"/>
    <p:sldId id="277" r:id="rId9"/>
    <p:sldId id="258" r:id="rId10"/>
    <p:sldId id="259" r:id="rId11"/>
    <p:sldId id="260" r:id="rId12"/>
    <p:sldId id="281" r:id="rId13"/>
    <p:sldId id="261" r:id="rId14"/>
    <p:sldId id="262" r:id="rId15"/>
    <p:sldId id="280" r:id="rId16"/>
    <p:sldId id="279" r:id="rId17"/>
    <p:sldId id="265" r:id="rId18"/>
    <p:sldId id="266" r:id="rId19"/>
    <p:sldId id="274" r:id="rId20"/>
    <p:sldId id="267" r:id="rId21"/>
    <p:sldId id="268" r:id="rId22"/>
    <p:sldId id="269" r:id="rId23"/>
    <p:sldId id="275" r:id="rId24"/>
    <p:sldId id="270" r:id="rId25"/>
    <p:sldId id="271" r:id="rId26"/>
    <p:sldId id="272" r:id="rId27"/>
    <p:sldId id="273" r:id="rId2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3CE454-1984-4CB6-9E8B-13AD8AF830B4}" v="3" dt="2022-08-23T12:05:59.517"/>
    <p1510:client id="{F0029062-281B-BEFD-42DD-6B872A4BC76C}" v="8" dt="2022-08-22T13:11:57.0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 Cuesta Paternina" userId="S::acuesta@finagro.com.co::8e43d5a1-cc06-4584-9fa6-50d14921239c" providerId="AD" clId="Web-{4B17FD78-F6F8-8C0B-6CAE-779EE9B32C36}"/>
    <pc:docChg chg="modSld">
      <pc:chgData name="Alexander Cuesta Paternina" userId="S::acuesta@finagro.com.co::8e43d5a1-cc06-4584-9fa6-50d14921239c" providerId="AD" clId="Web-{4B17FD78-F6F8-8C0B-6CAE-779EE9B32C36}" dt="2022-08-16T20:48:30.841" v="30" actId="20577"/>
      <pc:docMkLst>
        <pc:docMk/>
      </pc:docMkLst>
      <pc:sldChg chg="modSp">
        <pc:chgData name="Alexander Cuesta Paternina" userId="S::acuesta@finagro.com.co::8e43d5a1-cc06-4584-9fa6-50d14921239c" providerId="AD" clId="Web-{4B17FD78-F6F8-8C0B-6CAE-779EE9B32C36}" dt="2022-08-16T20:48:30.841" v="30" actId="20577"/>
        <pc:sldMkLst>
          <pc:docMk/>
          <pc:sldMk cId="3212945256" sldId="278"/>
        </pc:sldMkLst>
        <pc:spChg chg="mod">
          <ac:chgData name="Alexander Cuesta Paternina" userId="S::acuesta@finagro.com.co::8e43d5a1-cc06-4584-9fa6-50d14921239c" providerId="AD" clId="Web-{4B17FD78-F6F8-8C0B-6CAE-779EE9B32C36}" dt="2022-08-16T20:48:18.497" v="28" actId="20577"/>
          <ac:spMkLst>
            <pc:docMk/>
            <pc:sldMk cId="3212945256" sldId="278"/>
            <ac:spMk id="10" creationId="{DB49DEEE-09DD-4FD0-A8FB-F24ACD62870D}"/>
          </ac:spMkLst>
        </pc:spChg>
        <pc:spChg chg="mod">
          <ac:chgData name="Alexander Cuesta Paternina" userId="S::acuesta@finagro.com.co::8e43d5a1-cc06-4584-9fa6-50d14921239c" providerId="AD" clId="Web-{4B17FD78-F6F8-8C0B-6CAE-779EE9B32C36}" dt="2022-08-16T20:48:30.841" v="30" actId="20577"/>
          <ac:spMkLst>
            <pc:docMk/>
            <pc:sldMk cId="3212945256" sldId="278"/>
            <ac:spMk id="24" creationId="{36521C80-5A93-40B2-BE7C-4ACCD855B938}"/>
          </ac:spMkLst>
        </pc:spChg>
      </pc:sldChg>
      <pc:sldChg chg="modSp">
        <pc:chgData name="Alexander Cuesta Paternina" userId="S::acuesta@finagro.com.co::8e43d5a1-cc06-4584-9fa6-50d14921239c" providerId="AD" clId="Web-{4B17FD78-F6F8-8C0B-6CAE-779EE9B32C36}" dt="2022-08-10T21:53:32.706" v="0" actId="1076"/>
        <pc:sldMkLst>
          <pc:docMk/>
          <pc:sldMk cId="1831493260" sldId="280"/>
        </pc:sldMkLst>
        <pc:picChg chg="mod">
          <ac:chgData name="Alexander Cuesta Paternina" userId="S::acuesta@finagro.com.co::8e43d5a1-cc06-4584-9fa6-50d14921239c" providerId="AD" clId="Web-{4B17FD78-F6F8-8C0B-6CAE-779EE9B32C36}" dt="2022-08-10T21:53:32.706" v="0" actId="1076"/>
          <ac:picMkLst>
            <pc:docMk/>
            <pc:sldMk cId="1831493260" sldId="280"/>
            <ac:picMk id="17" creationId="{BE94CEE9-8AEC-4F15-86EA-0E9C6F2F1B6C}"/>
          </ac:picMkLst>
        </pc:picChg>
      </pc:sldChg>
    </pc:docChg>
  </pc:docChgLst>
  <pc:docChgLst>
    <pc:chgData name="Jose David Castro Romero" userId="cbe91ae6-83e8-42a1-9690-cf3597b5b4e8" providerId="ADAL" clId="{753CE454-1984-4CB6-9E8B-13AD8AF830B4}"/>
    <pc:docChg chg="addSld modSld">
      <pc:chgData name="Jose David Castro Romero" userId="cbe91ae6-83e8-42a1-9690-cf3597b5b4e8" providerId="ADAL" clId="{753CE454-1984-4CB6-9E8B-13AD8AF830B4}" dt="2022-08-23T12:05:59.515" v="0"/>
      <pc:docMkLst>
        <pc:docMk/>
      </pc:docMkLst>
      <pc:sldChg chg="add">
        <pc:chgData name="Jose David Castro Romero" userId="cbe91ae6-83e8-42a1-9690-cf3597b5b4e8" providerId="ADAL" clId="{753CE454-1984-4CB6-9E8B-13AD8AF830B4}" dt="2022-08-23T12:05:59.515" v="0"/>
        <pc:sldMkLst>
          <pc:docMk/>
          <pc:sldMk cId="3281103341" sldId="260"/>
        </pc:sldMkLst>
      </pc:sldChg>
    </pc:docChg>
  </pc:docChgLst>
  <pc:docChgLst>
    <pc:chgData name="Inés Adriana Pachón Ruiz" userId="S::ipachon@finagro.com.co::c73fcc42-5485-4005-acfb-866a14105e08" providerId="AD" clId="Web-{37E6225F-665A-7993-BB09-8C4D5531B507}"/>
    <pc:docChg chg="addSld delSld modSld addMainMaster">
      <pc:chgData name="Inés Adriana Pachón Ruiz" userId="S::ipachon@finagro.com.co::c73fcc42-5485-4005-acfb-866a14105e08" providerId="AD" clId="Web-{37E6225F-665A-7993-BB09-8C4D5531B507}" dt="2021-09-18T16:42:53.459" v="6"/>
      <pc:docMkLst>
        <pc:docMk/>
      </pc:docMkLst>
      <pc:sldChg chg="del">
        <pc:chgData name="Inés Adriana Pachón Ruiz" userId="S::ipachon@finagro.com.co::c73fcc42-5485-4005-acfb-866a14105e08" providerId="AD" clId="Web-{37E6225F-665A-7993-BB09-8C4D5531B507}" dt="2021-09-18T16:42:26.052" v="3"/>
        <pc:sldMkLst>
          <pc:docMk/>
          <pc:sldMk cId="2366580523" sldId="257"/>
        </pc:sldMkLst>
      </pc:sldChg>
      <pc:sldChg chg="add del">
        <pc:chgData name="Inés Adriana Pachón Ruiz" userId="S::ipachon@finagro.com.co::c73fcc42-5485-4005-acfb-866a14105e08" providerId="AD" clId="Web-{37E6225F-665A-7993-BB09-8C4D5531B507}" dt="2021-09-18T16:42:45.662" v="4"/>
        <pc:sldMkLst>
          <pc:docMk/>
          <pc:sldMk cId="1352125273" sldId="276"/>
        </pc:sldMkLst>
      </pc:sldChg>
      <pc:sldChg chg="add">
        <pc:chgData name="Inés Adriana Pachón Ruiz" userId="S::ipachon@finagro.com.co::c73fcc42-5485-4005-acfb-866a14105e08" providerId="AD" clId="Web-{37E6225F-665A-7993-BB09-8C4D5531B507}" dt="2021-09-18T16:42:18.458" v="1"/>
        <pc:sldMkLst>
          <pc:docMk/>
          <pc:sldMk cId="1895651664" sldId="277"/>
        </pc:sldMkLst>
      </pc:sldChg>
      <pc:sldChg chg="delSp add">
        <pc:chgData name="Inés Adriana Pachón Ruiz" userId="S::ipachon@finagro.com.co::c73fcc42-5485-4005-acfb-866a14105e08" providerId="AD" clId="Web-{37E6225F-665A-7993-BB09-8C4D5531B507}" dt="2021-09-18T16:42:53.459" v="6"/>
        <pc:sldMkLst>
          <pc:docMk/>
          <pc:sldMk cId="3212945256" sldId="278"/>
        </pc:sldMkLst>
        <pc:spChg chg="del">
          <ac:chgData name="Inés Adriana Pachón Ruiz" userId="S::ipachon@finagro.com.co::c73fcc42-5485-4005-acfb-866a14105e08" providerId="AD" clId="Web-{37E6225F-665A-7993-BB09-8C4D5531B507}" dt="2021-09-18T16:42:53.459" v="6"/>
          <ac:spMkLst>
            <pc:docMk/>
            <pc:sldMk cId="3212945256" sldId="278"/>
            <ac:spMk id="6" creationId="{FA0DB46D-40F5-450F-A379-5FE21B0C8D99}"/>
          </ac:spMkLst>
        </pc:spChg>
        <pc:picChg chg="del">
          <ac:chgData name="Inés Adriana Pachón Ruiz" userId="S::ipachon@finagro.com.co::c73fcc42-5485-4005-acfb-866a14105e08" providerId="AD" clId="Web-{37E6225F-665A-7993-BB09-8C4D5531B507}" dt="2021-09-18T16:42:50.881" v="5"/>
          <ac:picMkLst>
            <pc:docMk/>
            <pc:sldMk cId="3212945256" sldId="278"/>
            <ac:picMk id="7" creationId="{2549C364-53EE-4EA8-850A-1BB7CEA51E83}"/>
          </ac:picMkLst>
        </pc:picChg>
      </pc:sldChg>
      <pc:sldMasterChg chg="add addSldLayout">
        <pc:chgData name="Inés Adriana Pachón Ruiz" userId="S::ipachon@finagro.com.co::c73fcc42-5485-4005-acfb-866a14105e08" providerId="AD" clId="Web-{37E6225F-665A-7993-BB09-8C4D5531B507}" dt="2021-09-18T16:42:18.645" v="2"/>
        <pc:sldMasterMkLst>
          <pc:docMk/>
          <pc:sldMasterMk cId="1986894420" sldId="2147483660"/>
        </pc:sldMasterMkLst>
        <pc:sldLayoutChg chg="add">
          <pc:chgData name="Inés Adriana Pachón Ruiz" userId="S::ipachon@finagro.com.co::c73fcc42-5485-4005-acfb-866a14105e08" providerId="AD" clId="Web-{37E6225F-665A-7993-BB09-8C4D5531B507}" dt="2021-09-18T16:42:18.645" v="2"/>
          <pc:sldLayoutMkLst>
            <pc:docMk/>
            <pc:sldMasterMk cId="1986894420" sldId="2147483660"/>
            <pc:sldLayoutMk cId="1930675048" sldId="2147483661"/>
          </pc:sldLayoutMkLst>
        </pc:sldLayoutChg>
        <pc:sldLayoutChg chg="add">
          <pc:chgData name="Inés Adriana Pachón Ruiz" userId="S::ipachon@finagro.com.co::c73fcc42-5485-4005-acfb-866a14105e08" providerId="AD" clId="Web-{37E6225F-665A-7993-BB09-8C4D5531B507}" dt="2021-09-18T16:42:18.645" v="2"/>
          <pc:sldLayoutMkLst>
            <pc:docMk/>
            <pc:sldMasterMk cId="1986894420" sldId="2147483660"/>
            <pc:sldLayoutMk cId="2323484664" sldId="2147483662"/>
          </pc:sldLayoutMkLst>
        </pc:sldLayoutChg>
        <pc:sldLayoutChg chg="add">
          <pc:chgData name="Inés Adriana Pachón Ruiz" userId="S::ipachon@finagro.com.co::c73fcc42-5485-4005-acfb-866a14105e08" providerId="AD" clId="Web-{37E6225F-665A-7993-BB09-8C4D5531B507}" dt="2021-09-18T16:42:18.645" v="2"/>
          <pc:sldLayoutMkLst>
            <pc:docMk/>
            <pc:sldMasterMk cId="1986894420" sldId="2147483660"/>
            <pc:sldLayoutMk cId="4274316622" sldId="2147483663"/>
          </pc:sldLayoutMkLst>
        </pc:sldLayoutChg>
      </pc:sldMasterChg>
    </pc:docChg>
  </pc:docChgLst>
  <pc:docChgLst>
    <pc:chgData name="Emilce Chicaiza Valdes" userId="S::echicaiza@finagro.com.co::ef966feb-0792-482c-8803-b53a378cbe41" providerId="AD" clId="Web-{ADFF9B2B-70FC-0C59-4D3E-A23A141D53C2}"/>
    <pc:docChg chg="modSld">
      <pc:chgData name="Emilce Chicaiza Valdes" userId="S::echicaiza@finagro.com.co::ef966feb-0792-482c-8803-b53a378cbe41" providerId="AD" clId="Web-{ADFF9B2B-70FC-0C59-4D3E-A23A141D53C2}" dt="2022-08-09T03:35:45.337" v="0" actId="1076"/>
      <pc:docMkLst>
        <pc:docMk/>
      </pc:docMkLst>
      <pc:sldChg chg="modSp">
        <pc:chgData name="Emilce Chicaiza Valdes" userId="S::echicaiza@finagro.com.co::ef966feb-0792-482c-8803-b53a378cbe41" providerId="AD" clId="Web-{ADFF9B2B-70FC-0C59-4D3E-A23A141D53C2}" dt="2022-08-09T03:35:45.337" v="0" actId="1076"/>
        <pc:sldMkLst>
          <pc:docMk/>
          <pc:sldMk cId="1063437061" sldId="263"/>
        </pc:sldMkLst>
        <pc:picChg chg="mod">
          <ac:chgData name="Emilce Chicaiza Valdes" userId="S::echicaiza@finagro.com.co::ef966feb-0792-482c-8803-b53a378cbe41" providerId="AD" clId="Web-{ADFF9B2B-70FC-0C59-4D3E-A23A141D53C2}" dt="2022-08-09T03:35:45.337" v="0" actId="1076"/>
          <ac:picMkLst>
            <pc:docMk/>
            <pc:sldMk cId="1063437061" sldId="263"/>
            <ac:picMk id="3" creationId="{90C5D8AE-6864-4233-8790-DA21F4387A8B}"/>
          </ac:picMkLst>
        </pc:picChg>
      </pc:sldChg>
    </pc:docChg>
  </pc:docChgLst>
  <pc:docChgLst>
    <pc:chgData name="Maria Fernanda Guerra Charry" userId="S::mguerra@finagro.com.co::fc8c97b8-962f-47e2-8f70-91a05c34e50e" providerId="AD" clId="Web-{8B0372FC-A1F6-30C9-330B-9367DC7A454E}"/>
    <pc:docChg chg="modSld">
      <pc:chgData name="Maria Fernanda Guerra Charry" userId="S::mguerra@finagro.com.co::fc8c97b8-962f-47e2-8f70-91a05c34e50e" providerId="AD" clId="Web-{8B0372FC-A1F6-30C9-330B-9367DC7A454E}" dt="2021-09-28T17:24:29.456" v="7" actId="20577"/>
      <pc:docMkLst>
        <pc:docMk/>
      </pc:docMkLst>
      <pc:sldChg chg="modSp">
        <pc:chgData name="Maria Fernanda Guerra Charry" userId="S::mguerra@finagro.com.co::fc8c97b8-962f-47e2-8f70-91a05c34e50e" providerId="AD" clId="Web-{8B0372FC-A1F6-30C9-330B-9367DC7A454E}" dt="2021-09-28T17:24:29.456" v="7" actId="20577"/>
        <pc:sldMkLst>
          <pc:docMk/>
          <pc:sldMk cId="3212945256" sldId="278"/>
        </pc:sldMkLst>
        <pc:spChg chg="mod">
          <ac:chgData name="Maria Fernanda Guerra Charry" userId="S::mguerra@finagro.com.co::fc8c97b8-962f-47e2-8f70-91a05c34e50e" providerId="AD" clId="Web-{8B0372FC-A1F6-30C9-330B-9367DC7A454E}" dt="2021-09-28T17:24:29.456" v="7" actId="20577"/>
          <ac:spMkLst>
            <pc:docMk/>
            <pc:sldMk cId="3212945256" sldId="278"/>
            <ac:spMk id="10" creationId="{DB49DEEE-09DD-4FD0-A8FB-F24ACD62870D}"/>
          </ac:spMkLst>
        </pc:spChg>
        <pc:spChg chg="mod">
          <ac:chgData name="Maria Fernanda Guerra Charry" userId="S::mguerra@finagro.com.co::fc8c97b8-962f-47e2-8f70-91a05c34e50e" providerId="AD" clId="Web-{8B0372FC-A1F6-30C9-330B-9367DC7A454E}" dt="2021-09-28T17:24:26.143" v="0" actId="20577"/>
          <ac:spMkLst>
            <pc:docMk/>
            <pc:sldMk cId="3212945256" sldId="278"/>
            <ac:spMk id="24" creationId="{36521C80-5A93-40B2-BE7C-4ACCD855B938}"/>
          </ac:spMkLst>
        </pc:spChg>
      </pc:sldChg>
    </pc:docChg>
  </pc:docChgLst>
  <pc:docChgLst>
    <pc:chgData name="Inés Adriana Pachón Ruiz" userId="S::ipachon@finagro.com.co::c73fcc42-5485-4005-acfb-866a14105e08" providerId="AD" clId="Web-{D3EBD734-DC77-7E11-2987-06B646E44BD6}"/>
    <pc:docChg chg="addSld delSld addMainMaster modMainMaster">
      <pc:chgData name="Inés Adriana Pachón Ruiz" userId="S::ipachon@finagro.com.co::c73fcc42-5485-4005-acfb-866a14105e08" providerId="AD" clId="Web-{D3EBD734-DC77-7E11-2987-06B646E44BD6}" dt="2022-08-10T13:11:46.676" v="3"/>
      <pc:docMkLst>
        <pc:docMk/>
      </pc:docMkLst>
      <pc:sldChg chg="del">
        <pc:chgData name="Inés Adriana Pachón Ruiz" userId="S::ipachon@finagro.com.co::c73fcc42-5485-4005-acfb-866a14105e08" providerId="AD" clId="Web-{D3EBD734-DC77-7E11-2987-06B646E44BD6}" dt="2022-08-10T13:11:45.208" v="2"/>
        <pc:sldMkLst>
          <pc:docMk/>
          <pc:sldMk cId="1063437061" sldId="263"/>
        </pc:sldMkLst>
      </pc:sldChg>
      <pc:sldChg chg="del">
        <pc:chgData name="Inés Adriana Pachón Ruiz" userId="S::ipachon@finagro.com.co::c73fcc42-5485-4005-acfb-866a14105e08" providerId="AD" clId="Web-{D3EBD734-DC77-7E11-2987-06B646E44BD6}" dt="2022-08-10T13:11:46.676" v="3"/>
        <pc:sldMkLst>
          <pc:docMk/>
          <pc:sldMk cId="2102077396" sldId="264"/>
        </pc:sldMkLst>
      </pc:sldChg>
      <pc:sldChg chg="add">
        <pc:chgData name="Inés Adriana Pachón Ruiz" userId="S::ipachon@finagro.com.co::c73fcc42-5485-4005-acfb-866a14105e08" providerId="AD" clId="Web-{D3EBD734-DC77-7E11-2987-06B646E44BD6}" dt="2022-08-10T13:07:36.356" v="0"/>
        <pc:sldMkLst>
          <pc:docMk/>
          <pc:sldMk cId="290879651" sldId="279"/>
        </pc:sldMkLst>
      </pc:sldChg>
      <pc:sldChg chg="add">
        <pc:chgData name="Inés Adriana Pachón Ruiz" userId="S::ipachon@finagro.com.co::c73fcc42-5485-4005-acfb-866a14105e08" providerId="AD" clId="Web-{D3EBD734-DC77-7E11-2987-06B646E44BD6}" dt="2022-08-10T13:07:36.810" v="1"/>
        <pc:sldMkLst>
          <pc:docMk/>
          <pc:sldMk cId="1831493260" sldId="280"/>
        </pc:sldMkLst>
      </pc:sldChg>
      <pc:sldMasterChg chg="add addSldLayout">
        <pc:chgData name="Inés Adriana Pachón Ruiz" userId="S::ipachon@finagro.com.co::c73fcc42-5485-4005-acfb-866a14105e08" providerId="AD" clId="Web-{D3EBD734-DC77-7E11-2987-06B646E44BD6}" dt="2022-08-10T13:07:36.356" v="0"/>
        <pc:sldMasterMkLst>
          <pc:docMk/>
          <pc:sldMasterMk cId="1839993763" sldId="2147483648"/>
        </pc:sldMasterMkLst>
        <pc:sldLayoutChg chg="add">
          <pc:chgData name="Inés Adriana Pachón Ruiz" userId="S::ipachon@finagro.com.co::c73fcc42-5485-4005-acfb-866a14105e08" providerId="AD" clId="Web-{D3EBD734-DC77-7E11-2987-06B646E44BD6}" dt="2022-08-10T13:07:36.356" v="0"/>
          <pc:sldLayoutMkLst>
            <pc:docMk/>
            <pc:sldMasterMk cId="1839993763" sldId="2147483648"/>
            <pc:sldLayoutMk cId="3444715374" sldId="2147483649"/>
          </pc:sldLayoutMkLst>
        </pc:sldLayoutChg>
        <pc:sldLayoutChg chg="add">
          <pc:chgData name="Inés Adriana Pachón Ruiz" userId="S::ipachon@finagro.com.co::c73fcc42-5485-4005-acfb-866a14105e08" providerId="AD" clId="Web-{D3EBD734-DC77-7E11-2987-06B646E44BD6}" dt="2022-08-10T13:07:36.356" v="0"/>
          <pc:sldLayoutMkLst>
            <pc:docMk/>
            <pc:sldMasterMk cId="1839993763" sldId="2147483648"/>
            <pc:sldLayoutMk cId="2527344251" sldId="2147483650"/>
          </pc:sldLayoutMkLst>
        </pc:sldLayoutChg>
        <pc:sldLayoutChg chg="add">
          <pc:chgData name="Inés Adriana Pachón Ruiz" userId="S::ipachon@finagro.com.co::c73fcc42-5485-4005-acfb-866a14105e08" providerId="AD" clId="Web-{D3EBD734-DC77-7E11-2987-06B646E44BD6}" dt="2022-08-10T13:07:36.356" v="0"/>
          <pc:sldLayoutMkLst>
            <pc:docMk/>
            <pc:sldMasterMk cId="1839993763" sldId="2147483648"/>
            <pc:sldLayoutMk cId="1383245889" sldId="2147483651"/>
          </pc:sldLayoutMkLst>
        </pc:sldLayoutChg>
        <pc:sldLayoutChg chg="add">
          <pc:chgData name="Inés Adriana Pachón Ruiz" userId="S::ipachon@finagro.com.co::c73fcc42-5485-4005-acfb-866a14105e08" providerId="AD" clId="Web-{D3EBD734-DC77-7E11-2987-06B646E44BD6}" dt="2022-08-10T13:07:36.356" v="0"/>
          <pc:sldLayoutMkLst>
            <pc:docMk/>
            <pc:sldMasterMk cId="1839993763" sldId="2147483648"/>
            <pc:sldLayoutMk cId="1462939594" sldId="2147483652"/>
          </pc:sldLayoutMkLst>
        </pc:sldLayoutChg>
        <pc:sldLayoutChg chg="add">
          <pc:chgData name="Inés Adriana Pachón Ruiz" userId="S::ipachon@finagro.com.co::c73fcc42-5485-4005-acfb-866a14105e08" providerId="AD" clId="Web-{D3EBD734-DC77-7E11-2987-06B646E44BD6}" dt="2022-08-10T13:07:36.356" v="0"/>
          <pc:sldLayoutMkLst>
            <pc:docMk/>
            <pc:sldMasterMk cId="1839993763" sldId="2147483648"/>
            <pc:sldLayoutMk cId="3696055550" sldId="2147483653"/>
          </pc:sldLayoutMkLst>
        </pc:sldLayoutChg>
        <pc:sldLayoutChg chg="add">
          <pc:chgData name="Inés Adriana Pachón Ruiz" userId="S::ipachon@finagro.com.co::c73fcc42-5485-4005-acfb-866a14105e08" providerId="AD" clId="Web-{D3EBD734-DC77-7E11-2987-06B646E44BD6}" dt="2022-08-10T13:07:36.356" v="0"/>
          <pc:sldLayoutMkLst>
            <pc:docMk/>
            <pc:sldMasterMk cId="1839993763" sldId="2147483648"/>
            <pc:sldLayoutMk cId="782597740" sldId="2147483654"/>
          </pc:sldLayoutMkLst>
        </pc:sldLayoutChg>
        <pc:sldLayoutChg chg="add">
          <pc:chgData name="Inés Adriana Pachón Ruiz" userId="S::ipachon@finagro.com.co::c73fcc42-5485-4005-acfb-866a14105e08" providerId="AD" clId="Web-{D3EBD734-DC77-7E11-2987-06B646E44BD6}" dt="2022-08-10T13:07:36.356" v="0"/>
          <pc:sldLayoutMkLst>
            <pc:docMk/>
            <pc:sldMasterMk cId="1839993763" sldId="2147483648"/>
            <pc:sldLayoutMk cId="1978042267" sldId="2147483655"/>
          </pc:sldLayoutMkLst>
        </pc:sldLayoutChg>
        <pc:sldLayoutChg chg="add">
          <pc:chgData name="Inés Adriana Pachón Ruiz" userId="S::ipachon@finagro.com.co::c73fcc42-5485-4005-acfb-866a14105e08" providerId="AD" clId="Web-{D3EBD734-DC77-7E11-2987-06B646E44BD6}" dt="2022-08-10T13:07:36.356" v="0"/>
          <pc:sldLayoutMkLst>
            <pc:docMk/>
            <pc:sldMasterMk cId="1839993763" sldId="2147483648"/>
            <pc:sldLayoutMk cId="2421912783" sldId="2147483656"/>
          </pc:sldLayoutMkLst>
        </pc:sldLayoutChg>
        <pc:sldLayoutChg chg="add">
          <pc:chgData name="Inés Adriana Pachón Ruiz" userId="S::ipachon@finagro.com.co::c73fcc42-5485-4005-acfb-866a14105e08" providerId="AD" clId="Web-{D3EBD734-DC77-7E11-2987-06B646E44BD6}" dt="2022-08-10T13:07:36.356" v="0"/>
          <pc:sldLayoutMkLst>
            <pc:docMk/>
            <pc:sldMasterMk cId="1839993763" sldId="2147483648"/>
            <pc:sldLayoutMk cId="406284412" sldId="2147483657"/>
          </pc:sldLayoutMkLst>
        </pc:sldLayoutChg>
        <pc:sldLayoutChg chg="add">
          <pc:chgData name="Inés Adriana Pachón Ruiz" userId="S::ipachon@finagro.com.co::c73fcc42-5485-4005-acfb-866a14105e08" providerId="AD" clId="Web-{D3EBD734-DC77-7E11-2987-06B646E44BD6}" dt="2022-08-10T13:07:36.356" v="0"/>
          <pc:sldLayoutMkLst>
            <pc:docMk/>
            <pc:sldMasterMk cId="1839993763" sldId="2147483648"/>
            <pc:sldLayoutMk cId="915090516" sldId="2147483658"/>
          </pc:sldLayoutMkLst>
        </pc:sldLayoutChg>
        <pc:sldLayoutChg chg="add">
          <pc:chgData name="Inés Adriana Pachón Ruiz" userId="S::ipachon@finagro.com.co::c73fcc42-5485-4005-acfb-866a14105e08" providerId="AD" clId="Web-{D3EBD734-DC77-7E11-2987-06B646E44BD6}" dt="2022-08-10T13:07:36.356" v="0"/>
          <pc:sldLayoutMkLst>
            <pc:docMk/>
            <pc:sldMasterMk cId="1839993763" sldId="2147483648"/>
            <pc:sldLayoutMk cId="752088831" sldId="2147483659"/>
          </pc:sldLayoutMkLst>
        </pc:sldLayoutChg>
      </pc:sldMasterChg>
      <pc:sldMasterChg chg="replId modSldLayout">
        <pc:chgData name="Inés Adriana Pachón Ruiz" userId="S::ipachon@finagro.com.co::c73fcc42-5485-4005-acfb-866a14105e08" providerId="AD" clId="Web-{D3EBD734-DC77-7E11-2987-06B646E44BD6}" dt="2022-08-10T13:07:36.356" v="0"/>
        <pc:sldMasterMkLst>
          <pc:docMk/>
          <pc:sldMasterMk cId="4135516947" sldId="2147483664"/>
        </pc:sldMasterMkLst>
        <pc:sldLayoutChg chg="replId">
          <pc:chgData name="Inés Adriana Pachón Ruiz" userId="S::ipachon@finagro.com.co::c73fcc42-5485-4005-acfb-866a14105e08" providerId="AD" clId="Web-{D3EBD734-DC77-7E11-2987-06B646E44BD6}" dt="2022-08-10T13:07:36.356" v="0"/>
          <pc:sldLayoutMkLst>
            <pc:docMk/>
            <pc:sldMasterMk cId="4135516947" sldId="2147483664"/>
            <pc:sldLayoutMk cId="2464248249" sldId="2147483665"/>
          </pc:sldLayoutMkLst>
        </pc:sldLayoutChg>
        <pc:sldLayoutChg chg="replId">
          <pc:chgData name="Inés Adriana Pachón Ruiz" userId="S::ipachon@finagro.com.co::c73fcc42-5485-4005-acfb-866a14105e08" providerId="AD" clId="Web-{D3EBD734-DC77-7E11-2987-06B646E44BD6}" dt="2022-08-10T13:07:36.356" v="0"/>
          <pc:sldLayoutMkLst>
            <pc:docMk/>
            <pc:sldMasterMk cId="4135516947" sldId="2147483664"/>
            <pc:sldLayoutMk cId="3251520642" sldId="2147483666"/>
          </pc:sldLayoutMkLst>
        </pc:sldLayoutChg>
        <pc:sldLayoutChg chg="replId">
          <pc:chgData name="Inés Adriana Pachón Ruiz" userId="S::ipachon@finagro.com.co::c73fcc42-5485-4005-acfb-866a14105e08" providerId="AD" clId="Web-{D3EBD734-DC77-7E11-2987-06B646E44BD6}" dt="2022-08-10T13:07:36.356" v="0"/>
          <pc:sldLayoutMkLst>
            <pc:docMk/>
            <pc:sldMasterMk cId="4135516947" sldId="2147483664"/>
            <pc:sldLayoutMk cId="3576484631" sldId="2147483667"/>
          </pc:sldLayoutMkLst>
        </pc:sldLayoutChg>
        <pc:sldLayoutChg chg="replId">
          <pc:chgData name="Inés Adriana Pachón Ruiz" userId="S::ipachon@finagro.com.co::c73fcc42-5485-4005-acfb-866a14105e08" providerId="AD" clId="Web-{D3EBD734-DC77-7E11-2987-06B646E44BD6}" dt="2022-08-10T13:07:36.356" v="0"/>
          <pc:sldLayoutMkLst>
            <pc:docMk/>
            <pc:sldMasterMk cId="4135516947" sldId="2147483664"/>
            <pc:sldLayoutMk cId="3674943624" sldId="2147483668"/>
          </pc:sldLayoutMkLst>
        </pc:sldLayoutChg>
        <pc:sldLayoutChg chg="replId">
          <pc:chgData name="Inés Adriana Pachón Ruiz" userId="S::ipachon@finagro.com.co::c73fcc42-5485-4005-acfb-866a14105e08" providerId="AD" clId="Web-{D3EBD734-DC77-7E11-2987-06B646E44BD6}" dt="2022-08-10T13:07:36.356" v="0"/>
          <pc:sldLayoutMkLst>
            <pc:docMk/>
            <pc:sldMasterMk cId="4135516947" sldId="2147483664"/>
            <pc:sldLayoutMk cId="1930363370" sldId="2147483669"/>
          </pc:sldLayoutMkLst>
        </pc:sldLayoutChg>
        <pc:sldLayoutChg chg="replId">
          <pc:chgData name="Inés Adriana Pachón Ruiz" userId="S::ipachon@finagro.com.co::c73fcc42-5485-4005-acfb-866a14105e08" providerId="AD" clId="Web-{D3EBD734-DC77-7E11-2987-06B646E44BD6}" dt="2022-08-10T13:07:36.356" v="0"/>
          <pc:sldLayoutMkLst>
            <pc:docMk/>
            <pc:sldMasterMk cId="4135516947" sldId="2147483664"/>
            <pc:sldLayoutMk cId="3713504943" sldId="2147483670"/>
          </pc:sldLayoutMkLst>
        </pc:sldLayoutChg>
        <pc:sldLayoutChg chg="replId">
          <pc:chgData name="Inés Adriana Pachón Ruiz" userId="S::ipachon@finagro.com.co::c73fcc42-5485-4005-acfb-866a14105e08" providerId="AD" clId="Web-{D3EBD734-DC77-7E11-2987-06B646E44BD6}" dt="2022-08-10T13:07:36.356" v="0"/>
          <pc:sldLayoutMkLst>
            <pc:docMk/>
            <pc:sldMasterMk cId="4135516947" sldId="2147483664"/>
            <pc:sldLayoutMk cId="4088096939" sldId="2147483671"/>
          </pc:sldLayoutMkLst>
        </pc:sldLayoutChg>
        <pc:sldLayoutChg chg="replId">
          <pc:chgData name="Inés Adriana Pachón Ruiz" userId="S::ipachon@finagro.com.co::c73fcc42-5485-4005-acfb-866a14105e08" providerId="AD" clId="Web-{D3EBD734-DC77-7E11-2987-06B646E44BD6}" dt="2022-08-10T13:07:36.356" v="0"/>
          <pc:sldLayoutMkLst>
            <pc:docMk/>
            <pc:sldMasterMk cId="4135516947" sldId="2147483664"/>
            <pc:sldLayoutMk cId="3676240939" sldId="2147483672"/>
          </pc:sldLayoutMkLst>
        </pc:sldLayoutChg>
        <pc:sldLayoutChg chg="replId">
          <pc:chgData name="Inés Adriana Pachón Ruiz" userId="S::ipachon@finagro.com.co::c73fcc42-5485-4005-acfb-866a14105e08" providerId="AD" clId="Web-{D3EBD734-DC77-7E11-2987-06B646E44BD6}" dt="2022-08-10T13:07:36.356" v="0"/>
          <pc:sldLayoutMkLst>
            <pc:docMk/>
            <pc:sldMasterMk cId="4135516947" sldId="2147483664"/>
            <pc:sldLayoutMk cId="2883164395" sldId="2147483673"/>
          </pc:sldLayoutMkLst>
        </pc:sldLayoutChg>
        <pc:sldLayoutChg chg="replId">
          <pc:chgData name="Inés Adriana Pachón Ruiz" userId="S::ipachon@finagro.com.co::c73fcc42-5485-4005-acfb-866a14105e08" providerId="AD" clId="Web-{D3EBD734-DC77-7E11-2987-06B646E44BD6}" dt="2022-08-10T13:07:36.356" v="0"/>
          <pc:sldLayoutMkLst>
            <pc:docMk/>
            <pc:sldMasterMk cId="4135516947" sldId="2147483664"/>
            <pc:sldLayoutMk cId="4280818296" sldId="2147483674"/>
          </pc:sldLayoutMkLst>
        </pc:sldLayoutChg>
        <pc:sldLayoutChg chg="replId">
          <pc:chgData name="Inés Adriana Pachón Ruiz" userId="S::ipachon@finagro.com.co::c73fcc42-5485-4005-acfb-866a14105e08" providerId="AD" clId="Web-{D3EBD734-DC77-7E11-2987-06B646E44BD6}" dt="2022-08-10T13:07:36.356" v="0"/>
          <pc:sldLayoutMkLst>
            <pc:docMk/>
            <pc:sldMasterMk cId="4135516947" sldId="2147483664"/>
            <pc:sldLayoutMk cId="547064579" sldId="2147483675"/>
          </pc:sldLayoutMkLst>
        </pc:sldLayoutChg>
      </pc:sldMasterChg>
    </pc:docChg>
  </pc:docChgLst>
  <pc:docChgLst>
    <pc:chgData name="Maria Fernanda Guerra Charry" userId="S::mguerra@finagro.com.co::fc8c97b8-962f-47e2-8f70-91a05c34e50e" providerId="AD" clId="Web-{B00824C5-BECE-E007-C44E-059A69E0141C}"/>
    <pc:docChg chg="modSld">
      <pc:chgData name="Maria Fernanda Guerra Charry" userId="S::mguerra@finagro.com.co::fc8c97b8-962f-47e2-8f70-91a05c34e50e" providerId="AD" clId="Web-{B00824C5-BECE-E007-C44E-059A69E0141C}" dt="2022-02-14T23:03:47.870" v="1"/>
      <pc:docMkLst>
        <pc:docMk/>
      </pc:docMkLst>
      <pc:sldChg chg="delSp">
        <pc:chgData name="Maria Fernanda Guerra Charry" userId="S::mguerra@finagro.com.co::fc8c97b8-962f-47e2-8f70-91a05c34e50e" providerId="AD" clId="Web-{B00824C5-BECE-E007-C44E-059A69E0141C}" dt="2022-02-14T23:03:47.870" v="1"/>
        <pc:sldMkLst>
          <pc:docMk/>
          <pc:sldMk cId="1895651664" sldId="277"/>
        </pc:sldMkLst>
        <pc:spChg chg="del">
          <ac:chgData name="Maria Fernanda Guerra Charry" userId="S::mguerra@finagro.com.co::fc8c97b8-962f-47e2-8f70-91a05c34e50e" providerId="AD" clId="Web-{B00824C5-BECE-E007-C44E-059A69E0141C}" dt="2022-02-14T23:03:47.870" v="1"/>
          <ac:spMkLst>
            <pc:docMk/>
            <pc:sldMk cId="1895651664" sldId="277"/>
            <ac:spMk id="2" creationId="{C0E76280-4D70-426C-9B22-40EABA4DC64B}"/>
          </ac:spMkLst>
        </pc:spChg>
        <pc:picChg chg="del">
          <ac:chgData name="Maria Fernanda Guerra Charry" userId="S::mguerra@finagro.com.co::fc8c97b8-962f-47e2-8f70-91a05c34e50e" providerId="AD" clId="Web-{B00824C5-BECE-E007-C44E-059A69E0141C}" dt="2022-02-14T23:03:46.901" v="0"/>
          <ac:picMkLst>
            <pc:docMk/>
            <pc:sldMk cId="1895651664" sldId="277"/>
            <ac:picMk id="3" creationId="{945EE9E6-5CE5-41B2-961D-1169EAC00B96}"/>
          </ac:picMkLst>
        </pc:picChg>
      </pc:sldChg>
    </pc:docChg>
  </pc:docChgLst>
  <pc:docChgLst>
    <pc:chgData name="Inés Adriana Pachón Ruiz" userId="S::ipachon@finagro.com.co::c73fcc42-5485-4005-acfb-866a14105e08" providerId="AD" clId="Web-{B134CBF8-799A-B0F9-18E8-DE6C0BF5103C}"/>
    <pc:docChg chg="modSld">
      <pc:chgData name="Inés Adriana Pachón Ruiz" userId="S::ipachon@finagro.com.co::c73fcc42-5485-4005-acfb-866a14105e08" providerId="AD" clId="Web-{B134CBF8-799A-B0F9-18E8-DE6C0BF5103C}" dt="2022-08-10T12:41:54.999" v="4" actId="1076"/>
      <pc:docMkLst>
        <pc:docMk/>
      </pc:docMkLst>
      <pc:sldChg chg="modSp">
        <pc:chgData name="Inés Adriana Pachón Ruiz" userId="S::ipachon@finagro.com.co::c73fcc42-5485-4005-acfb-866a14105e08" providerId="AD" clId="Web-{B134CBF8-799A-B0F9-18E8-DE6C0BF5103C}" dt="2022-08-10T12:39:02.712" v="3" actId="1076"/>
        <pc:sldMkLst>
          <pc:docMk/>
          <pc:sldMk cId="2102077396" sldId="264"/>
        </pc:sldMkLst>
        <pc:picChg chg="mod">
          <ac:chgData name="Inés Adriana Pachón Ruiz" userId="S::ipachon@finagro.com.co::c73fcc42-5485-4005-acfb-866a14105e08" providerId="AD" clId="Web-{B134CBF8-799A-B0F9-18E8-DE6C0BF5103C}" dt="2022-08-10T12:39:02.712" v="3" actId="1076"/>
          <ac:picMkLst>
            <pc:docMk/>
            <pc:sldMk cId="2102077396" sldId="264"/>
            <ac:picMk id="3" creationId="{59883ACE-7467-4B74-A42E-D2F4BEB50488}"/>
          </ac:picMkLst>
        </pc:picChg>
      </pc:sldChg>
      <pc:sldChg chg="modSp">
        <pc:chgData name="Inés Adriana Pachón Ruiz" userId="S::ipachon@finagro.com.co::c73fcc42-5485-4005-acfb-866a14105e08" providerId="AD" clId="Web-{B134CBF8-799A-B0F9-18E8-DE6C0BF5103C}" dt="2022-08-10T12:41:54.999" v="4" actId="1076"/>
        <pc:sldMkLst>
          <pc:docMk/>
          <pc:sldMk cId="2009430259" sldId="272"/>
        </pc:sldMkLst>
        <pc:picChg chg="mod">
          <ac:chgData name="Inés Adriana Pachón Ruiz" userId="S::ipachon@finagro.com.co::c73fcc42-5485-4005-acfb-866a14105e08" providerId="AD" clId="Web-{B134CBF8-799A-B0F9-18E8-DE6C0BF5103C}" dt="2022-08-10T12:41:54.999" v="4" actId="1076"/>
          <ac:picMkLst>
            <pc:docMk/>
            <pc:sldMk cId="2009430259" sldId="272"/>
            <ac:picMk id="3" creationId="{A11307A2-96ED-49BD-89AE-74070ED2956A}"/>
          </ac:picMkLst>
        </pc:picChg>
      </pc:sldChg>
    </pc:docChg>
  </pc:docChgLst>
  <pc:docChgLst>
    <pc:chgData name="Inés Adriana Pachón Ruiz" userId="S::ipachon@finagro.com.co::c73fcc42-5485-4005-acfb-866a14105e08" providerId="AD" clId="Web-{04F14C74-F49E-B8F3-405F-B027A1691CE7}"/>
    <pc:docChg chg="modSld">
      <pc:chgData name="Inés Adriana Pachón Ruiz" userId="S::ipachon@finagro.com.co::c73fcc42-5485-4005-acfb-866a14105e08" providerId="AD" clId="Web-{04F14C74-F49E-B8F3-405F-B027A1691CE7}" dt="2021-09-22T12:51:53.176" v="11" actId="20577"/>
      <pc:docMkLst>
        <pc:docMk/>
      </pc:docMkLst>
      <pc:sldChg chg="modSp">
        <pc:chgData name="Inés Adriana Pachón Ruiz" userId="S::ipachon@finagro.com.co::c73fcc42-5485-4005-acfb-866a14105e08" providerId="AD" clId="Web-{04F14C74-F49E-B8F3-405F-B027A1691CE7}" dt="2021-09-22T12:51:53.176" v="11" actId="20577"/>
        <pc:sldMkLst>
          <pc:docMk/>
          <pc:sldMk cId="3212945256" sldId="278"/>
        </pc:sldMkLst>
        <pc:spChg chg="mod">
          <ac:chgData name="Inés Adriana Pachón Ruiz" userId="S::ipachon@finagro.com.co::c73fcc42-5485-4005-acfb-866a14105e08" providerId="AD" clId="Web-{04F14C74-F49E-B8F3-405F-B027A1691CE7}" dt="2021-09-22T12:51:53.176" v="11" actId="20577"/>
          <ac:spMkLst>
            <pc:docMk/>
            <pc:sldMk cId="3212945256" sldId="278"/>
            <ac:spMk id="24" creationId="{36521C80-5A93-40B2-BE7C-4ACCD855B938}"/>
          </ac:spMkLst>
        </pc:spChg>
      </pc:sldChg>
    </pc:docChg>
  </pc:docChgLst>
  <pc:docChgLst>
    <pc:chgData name="Maria Fernanda Guerra Charry" userId="S::mguerra@finagro.com.co::fc8c97b8-962f-47e2-8f70-91a05c34e50e" providerId="AD" clId="Web-{0C4CB364-D888-7AD6-4644-CE3662A2E94A}"/>
    <pc:docChg chg="modSld">
      <pc:chgData name="Maria Fernanda Guerra Charry" userId="S::mguerra@finagro.com.co::fc8c97b8-962f-47e2-8f70-91a05c34e50e" providerId="AD" clId="Web-{0C4CB364-D888-7AD6-4644-CE3662A2E94A}" dt="2022-02-14T19:24:58.430" v="6" actId="20577"/>
      <pc:docMkLst>
        <pc:docMk/>
      </pc:docMkLst>
      <pc:sldChg chg="modSp">
        <pc:chgData name="Maria Fernanda Guerra Charry" userId="S::mguerra@finagro.com.co::fc8c97b8-962f-47e2-8f70-91a05c34e50e" providerId="AD" clId="Web-{0C4CB364-D888-7AD6-4644-CE3662A2E94A}" dt="2022-02-14T19:24:58.430" v="6" actId="20577"/>
        <pc:sldMkLst>
          <pc:docMk/>
          <pc:sldMk cId="3212945256" sldId="278"/>
        </pc:sldMkLst>
        <pc:spChg chg="mod">
          <ac:chgData name="Maria Fernanda Guerra Charry" userId="S::mguerra@finagro.com.co::fc8c97b8-962f-47e2-8f70-91a05c34e50e" providerId="AD" clId="Web-{0C4CB364-D888-7AD6-4644-CE3662A2E94A}" dt="2022-02-14T19:24:58.430" v="6" actId="20577"/>
          <ac:spMkLst>
            <pc:docMk/>
            <pc:sldMk cId="3212945256" sldId="278"/>
            <ac:spMk id="10" creationId="{DB49DEEE-09DD-4FD0-A8FB-F24ACD62870D}"/>
          </ac:spMkLst>
        </pc:spChg>
        <pc:spChg chg="mod">
          <ac:chgData name="Maria Fernanda Guerra Charry" userId="S::mguerra@finagro.com.co::fc8c97b8-962f-47e2-8f70-91a05c34e50e" providerId="AD" clId="Web-{0C4CB364-D888-7AD6-4644-CE3662A2E94A}" dt="2022-02-14T19:24:55.914" v="5" actId="20577"/>
          <ac:spMkLst>
            <pc:docMk/>
            <pc:sldMk cId="3212945256" sldId="278"/>
            <ac:spMk id="24" creationId="{36521C80-5A93-40B2-BE7C-4ACCD855B938}"/>
          </ac:spMkLst>
        </pc:spChg>
      </pc:sldChg>
    </pc:docChg>
  </pc:docChgLst>
  <pc:docChgLst>
    <pc:chgData name="Alexander Cuesta Paternina" userId="S::acuesta@finagro.com.co::8e43d5a1-cc06-4584-9fa6-50d14921239c" providerId="AD" clId="Web-{7065569D-6751-6CCB-107C-1C508FF01CF0}"/>
    <pc:docChg chg="modSld">
      <pc:chgData name="Alexander Cuesta Paternina" userId="S::acuesta@finagro.com.co::8e43d5a1-cc06-4584-9fa6-50d14921239c" providerId="AD" clId="Web-{7065569D-6751-6CCB-107C-1C508FF01CF0}" dt="2022-08-10T05:22:39.947" v="3" actId="1076"/>
      <pc:docMkLst>
        <pc:docMk/>
      </pc:docMkLst>
      <pc:sldChg chg="modSp">
        <pc:chgData name="Alexander Cuesta Paternina" userId="S::acuesta@finagro.com.co::8e43d5a1-cc06-4584-9fa6-50d14921239c" providerId="AD" clId="Web-{7065569D-6751-6CCB-107C-1C508FF01CF0}" dt="2022-08-10T05:22:39.947" v="3" actId="1076"/>
        <pc:sldMkLst>
          <pc:docMk/>
          <pc:sldMk cId="2009430259" sldId="272"/>
        </pc:sldMkLst>
        <pc:picChg chg="mod">
          <ac:chgData name="Alexander Cuesta Paternina" userId="S::acuesta@finagro.com.co::8e43d5a1-cc06-4584-9fa6-50d14921239c" providerId="AD" clId="Web-{7065569D-6751-6CCB-107C-1C508FF01CF0}" dt="2022-08-10T05:22:39.947" v="3" actId="1076"/>
          <ac:picMkLst>
            <pc:docMk/>
            <pc:sldMk cId="2009430259" sldId="272"/>
            <ac:picMk id="3" creationId="{A11307A2-96ED-49BD-89AE-74070ED2956A}"/>
          </ac:picMkLst>
        </pc:picChg>
      </pc:sldChg>
    </pc:docChg>
  </pc:docChgLst>
  <pc:docChgLst>
    <pc:chgData name="Maria Fernanda Guerra Charry" userId="S::mguerra@finagro.com.co::fc8c97b8-962f-47e2-8f70-91a05c34e50e" providerId="AD" clId="Web-{A19BB9BB-64EB-9675-8554-5243E7582194}"/>
    <pc:docChg chg="modSld">
      <pc:chgData name="Maria Fernanda Guerra Charry" userId="S::mguerra@finagro.com.co::fc8c97b8-962f-47e2-8f70-91a05c34e50e" providerId="AD" clId="Web-{A19BB9BB-64EB-9675-8554-5243E7582194}" dt="2021-09-27T15:27:08.688" v="5" actId="20577"/>
      <pc:docMkLst>
        <pc:docMk/>
      </pc:docMkLst>
      <pc:sldChg chg="modSp">
        <pc:chgData name="Maria Fernanda Guerra Charry" userId="S::mguerra@finagro.com.co::fc8c97b8-962f-47e2-8f70-91a05c34e50e" providerId="AD" clId="Web-{A19BB9BB-64EB-9675-8554-5243E7582194}" dt="2021-09-27T15:27:08.688" v="5" actId="20577"/>
        <pc:sldMkLst>
          <pc:docMk/>
          <pc:sldMk cId="3212945256" sldId="278"/>
        </pc:sldMkLst>
        <pc:spChg chg="mod">
          <ac:chgData name="Maria Fernanda Guerra Charry" userId="S::mguerra@finagro.com.co::fc8c97b8-962f-47e2-8f70-91a05c34e50e" providerId="AD" clId="Web-{A19BB9BB-64EB-9675-8554-5243E7582194}" dt="2021-09-27T15:27:08.688" v="5" actId="20577"/>
          <ac:spMkLst>
            <pc:docMk/>
            <pc:sldMk cId="3212945256" sldId="278"/>
            <ac:spMk id="10" creationId="{DB49DEEE-09DD-4FD0-A8FB-F24ACD62870D}"/>
          </ac:spMkLst>
        </pc:spChg>
      </pc:sldChg>
    </pc:docChg>
  </pc:docChgLst>
  <pc:docChgLst>
    <pc:chgData name="Inés Adriana Pachón Ruiz" userId="S::ipachon@finagro.com.co::c73fcc42-5485-4005-acfb-866a14105e08" providerId="AD" clId="Web-{F557C21A-869C-9453-DEB4-24A3169432B8}"/>
    <pc:docChg chg="modSld">
      <pc:chgData name="Inés Adriana Pachón Ruiz" userId="S::ipachon@finagro.com.co::c73fcc42-5485-4005-acfb-866a14105e08" providerId="AD" clId="Web-{F557C21A-869C-9453-DEB4-24A3169432B8}" dt="2022-02-24T22:24:14.440" v="2" actId="20577"/>
      <pc:docMkLst>
        <pc:docMk/>
      </pc:docMkLst>
      <pc:sldChg chg="modSp">
        <pc:chgData name="Inés Adriana Pachón Ruiz" userId="S::ipachon@finagro.com.co::c73fcc42-5485-4005-acfb-866a14105e08" providerId="AD" clId="Web-{F557C21A-869C-9453-DEB4-24A3169432B8}" dt="2022-02-24T22:24:14.440" v="2" actId="20577"/>
        <pc:sldMkLst>
          <pc:docMk/>
          <pc:sldMk cId="3212945256" sldId="278"/>
        </pc:sldMkLst>
        <pc:spChg chg="mod">
          <ac:chgData name="Inés Adriana Pachón Ruiz" userId="S::ipachon@finagro.com.co::c73fcc42-5485-4005-acfb-866a14105e08" providerId="AD" clId="Web-{F557C21A-869C-9453-DEB4-24A3169432B8}" dt="2022-02-24T22:24:14.440" v="2" actId="20577"/>
          <ac:spMkLst>
            <pc:docMk/>
            <pc:sldMk cId="3212945256" sldId="278"/>
            <ac:spMk id="10" creationId="{DB49DEEE-09DD-4FD0-A8FB-F24ACD62870D}"/>
          </ac:spMkLst>
        </pc:spChg>
        <pc:spChg chg="mod">
          <ac:chgData name="Inés Adriana Pachón Ruiz" userId="S::ipachon@finagro.com.co::c73fcc42-5485-4005-acfb-866a14105e08" providerId="AD" clId="Web-{F557C21A-869C-9453-DEB4-24A3169432B8}" dt="2022-02-24T22:24:11.190" v="0" actId="20577"/>
          <ac:spMkLst>
            <pc:docMk/>
            <pc:sldMk cId="3212945256" sldId="278"/>
            <ac:spMk id="24" creationId="{36521C80-5A93-40B2-BE7C-4ACCD855B938}"/>
          </ac:spMkLst>
        </pc:spChg>
      </pc:sldChg>
    </pc:docChg>
  </pc:docChgLst>
  <pc:docChgLst>
    <pc:chgData name="Inés Adriana Pachón Ruiz" userId="S::ipachon@finagro.com.co::c73fcc42-5485-4005-acfb-866a14105e08" providerId="AD" clId="Web-{F0029062-281B-BEFD-42DD-6B872A4BC76C}"/>
    <pc:docChg chg="addSld delSld modSld">
      <pc:chgData name="Inés Adriana Pachón Ruiz" userId="S::ipachon@finagro.com.co::c73fcc42-5485-4005-acfb-866a14105e08" providerId="AD" clId="Web-{F0029062-281B-BEFD-42DD-6B872A4BC76C}" dt="2022-08-22T13:11:57.006" v="7"/>
      <pc:docMkLst>
        <pc:docMk/>
      </pc:docMkLst>
      <pc:sldChg chg="addSp delSp modSp del">
        <pc:chgData name="Inés Adriana Pachón Ruiz" userId="S::ipachon@finagro.com.co::c73fcc42-5485-4005-acfb-866a14105e08" providerId="AD" clId="Web-{F0029062-281B-BEFD-42DD-6B872A4BC76C}" dt="2022-08-22T13:11:57.006" v="7"/>
        <pc:sldMkLst>
          <pc:docMk/>
          <pc:sldMk cId="4225811477" sldId="260"/>
        </pc:sldMkLst>
        <pc:picChg chg="add del mod">
          <ac:chgData name="Inés Adriana Pachón Ruiz" userId="S::ipachon@finagro.com.co::c73fcc42-5485-4005-acfb-866a14105e08" providerId="AD" clId="Web-{F0029062-281B-BEFD-42DD-6B872A4BC76C}" dt="2022-08-22T13:11:02.065" v="5"/>
          <ac:picMkLst>
            <pc:docMk/>
            <pc:sldMk cId="4225811477" sldId="260"/>
            <ac:picMk id="2" creationId="{37C8D28C-FE73-FDA7-0C52-F34460B70665}"/>
          </ac:picMkLst>
        </pc:picChg>
        <pc:picChg chg="add del">
          <ac:chgData name="Inés Adriana Pachón Ruiz" userId="S::ipachon@finagro.com.co::c73fcc42-5485-4005-acfb-866a14105e08" providerId="AD" clId="Web-{F0029062-281B-BEFD-42DD-6B872A4BC76C}" dt="2022-08-22T13:10:59.159" v="4"/>
          <ac:picMkLst>
            <pc:docMk/>
            <pc:sldMk cId="4225811477" sldId="260"/>
            <ac:picMk id="4" creationId="{F1A60392-1078-CB3D-2DAF-22A10D461DF7}"/>
          </ac:picMkLst>
        </pc:picChg>
      </pc:sldChg>
      <pc:sldChg chg="add">
        <pc:chgData name="Inés Adriana Pachón Ruiz" userId="S::ipachon@finagro.com.co::c73fcc42-5485-4005-acfb-866a14105e08" providerId="AD" clId="Web-{F0029062-281B-BEFD-42DD-6B872A4BC76C}" dt="2022-08-22T13:11:49.131" v="6"/>
        <pc:sldMkLst>
          <pc:docMk/>
          <pc:sldMk cId="2858662031" sldId="281"/>
        </pc:sldMkLst>
      </pc:sldChg>
    </pc:docChg>
  </pc:docChgLst>
  <pc:docChgLst>
    <pc:chgData name="Alexander Cuesta Paternina" userId="S::acuesta@finagro.com.co::8e43d5a1-cc06-4584-9fa6-50d14921239c" providerId="AD" clId="Web-{1EAE3C19-3FFB-729D-F0D6-84B631B1D2C5}"/>
    <pc:docChg chg="modSld">
      <pc:chgData name="Alexander Cuesta Paternina" userId="S::acuesta@finagro.com.co::8e43d5a1-cc06-4584-9fa6-50d14921239c" providerId="AD" clId="Web-{1EAE3C19-3FFB-729D-F0D6-84B631B1D2C5}" dt="2022-08-16T21:42:35.582" v="9" actId="1076"/>
      <pc:docMkLst>
        <pc:docMk/>
      </pc:docMkLst>
      <pc:sldChg chg="modSp">
        <pc:chgData name="Alexander Cuesta Paternina" userId="S::acuesta@finagro.com.co::8e43d5a1-cc06-4584-9fa6-50d14921239c" providerId="AD" clId="Web-{1EAE3C19-3FFB-729D-F0D6-84B631B1D2C5}" dt="2022-08-16T21:42:35.582" v="9" actId="1076"/>
        <pc:sldMkLst>
          <pc:docMk/>
          <pc:sldMk cId="1831493260" sldId="280"/>
        </pc:sldMkLst>
        <pc:picChg chg="mod">
          <ac:chgData name="Alexander Cuesta Paternina" userId="S::acuesta@finagro.com.co::8e43d5a1-cc06-4584-9fa6-50d14921239c" providerId="AD" clId="Web-{1EAE3C19-3FFB-729D-F0D6-84B631B1D2C5}" dt="2022-08-16T21:42:23.738" v="8" actId="1076"/>
          <ac:picMkLst>
            <pc:docMk/>
            <pc:sldMk cId="1831493260" sldId="280"/>
            <ac:picMk id="6" creationId="{F2264947-BD66-4F11-BCDA-980EEAE64E01}"/>
          </ac:picMkLst>
        </pc:picChg>
        <pc:picChg chg="mod">
          <ac:chgData name="Alexander Cuesta Paternina" userId="S::acuesta@finagro.com.co::8e43d5a1-cc06-4584-9fa6-50d14921239c" providerId="AD" clId="Web-{1EAE3C19-3FFB-729D-F0D6-84B631B1D2C5}" dt="2022-08-16T21:42:13.440" v="7" actId="1076"/>
          <ac:picMkLst>
            <pc:docMk/>
            <pc:sldMk cId="1831493260" sldId="280"/>
            <ac:picMk id="12" creationId="{25854473-841A-41F8-BCA6-D1ED8EC32A56}"/>
          </ac:picMkLst>
        </pc:picChg>
        <pc:picChg chg="mod">
          <ac:chgData name="Alexander Cuesta Paternina" userId="S::acuesta@finagro.com.co::8e43d5a1-cc06-4584-9fa6-50d14921239c" providerId="AD" clId="Web-{1EAE3C19-3FFB-729D-F0D6-84B631B1D2C5}" dt="2022-08-16T21:39:33.951" v="0" actId="1076"/>
          <ac:picMkLst>
            <pc:docMk/>
            <pc:sldMk cId="1831493260" sldId="280"/>
            <ac:picMk id="14" creationId="{03A5154B-DA81-4025-AE58-7CBADB4CB6A7}"/>
          </ac:picMkLst>
        </pc:picChg>
        <pc:picChg chg="mod">
          <ac:chgData name="Alexander Cuesta Paternina" userId="S::acuesta@finagro.com.co::8e43d5a1-cc06-4584-9fa6-50d14921239c" providerId="AD" clId="Web-{1EAE3C19-3FFB-729D-F0D6-84B631B1D2C5}" dt="2022-08-16T21:41:54.440" v="6" actId="1076"/>
          <ac:picMkLst>
            <pc:docMk/>
            <pc:sldMk cId="1831493260" sldId="280"/>
            <ac:picMk id="25" creationId="{5F4DD6F5-0E5B-4C1B-B37D-35BB55957B38}"/>
          </ac:picMkLst>
        </pc:picChg>
        <pc:picChg chg="mod">
          <ac:chgData name="Alexander Cuesta Paternina" userId="S::acuesta@finagro.com.co::8e43d5a1-cc06-4584-9fa6-50d14921239c" providerId="AD" clId="Web-{1EAE3C19-3FFB-729D-F0D6-84B631B1D2C5}" dt="2022-08-16T21:40:05.624" v="1" actId="1076"/>
          <ac:picMkLst>
            <pc:docMk/>
            <pc:sldMk cId="1831493260" sldId="280"/>
            <ac:picMk id="29" creationId="{E7AD54E6-6C60-4D41-A7A8-FCB83AAB518E}"/>
          </ac:picMkLst>
        </pc:picChg>
        <pc:picChg chg="mod">
          <ac:chgData name="Alexander Cuesta Paternina" userId="S::acuesta@finagro.com.co::8e43d5a1-cc06-4584-9fa6-50d14921239c" providerId="AD" clId="Web-{1EAE3C19-3FFB-729D-F0D6-84B631B1D2C5}" dt="2022-08-16T21:42:35.582" v="9" actId="1076"/>
          <ac:picMkLst>
            <pc:docMk/>
            <pc:sldMk cId="1831493260" sldId="280"/>
            <ac:picMk id="34" creationId="{A9AE27EE-D03B-46ED-907B-F1DB8B1F4C6A}"/>
          </ac:picMkLst>
        </pc:picChg>
        <pc:picChg chg="mod">
          <ac:chgData name="Alexander Cuesta Paternina" userId="S::acuesta@finagro.com.co::8e43d5a1-cc06-4584-9fa6-50d14921239c" providerId="AD" clId="Web-{1EAE3C19-3FFB-729D-F0D6-84B631B1D2C5}" dt="2022-08-16T21:41:44.736" v="5" actId="1076"/>
          <ac:picMkLst>
            <pc:docMk/>
            <pc:sldMk cId="1831493260" sldId="280"/>
            <ac:picMk id="36" creationId="{14A84656-2CA0-4A6B-8FE1-EEE51B612E0B}"/>
          </ac:picMkLst>
        </pc:picChg>
        <pc:picChg chg="mod">
          <ac:chgData name="Alexander Cuesta Paternina" userId="S::acuesta@finagro.com.co::8e43d5a1-cc06-4584-9fa6-50d14921239c" providerId="AD" clId="Web-{1EAE3C19-3FFB-729D-F0D6-84B631B1D2C5}" dt="2022-08-16T21:40:17.406" v="2" actId="1076"/>
          <ac:picMkLst>
            <pc:docMk/>
            <pc:sldMk cId="1831493260" sldId="280"/>
            <ac:picMk id="40" creationId="{38DFE77B-77D7-4F00-A936-6496581228A3}"/>
          </ac:picMkLst>
        </pc:picChg>
        <pc:picChg chg="mod">
          <ac:chgData name="Alexander Cuesta Paternina" userId="S::acuesta@finagro.com.co::8e43d5a1-cc06-4584-9fa6-50d14921239c" providerId="AD" clId="Web-{1EAE3C19-3FFB-729D-F0D6-84B631B1D2C5}" dt="2022-08-16T21:40:46.750" v="3" actId="1076"/>
          <ac:picMkLst>
            <pc:docMk/>
            <pc:sldMk cId="1831493260" sldId="280"/>
            <ac:picMk id="41" creationId="{B965534E-2B12-4D10-83CC-DE3E35137EC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C6AD1-007C-421B-AC37-77682896F859}" type="datetimeFigureOut">
              <a:rPr lang="es-ES"/>
              <a:t>23/08/2022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45F5C-EAB2-45CF-A28F-9F6D17193279}" type="slidenum">
              <a:rPr lang="es-ES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0821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"/>
              <a:t>La modalidad será virtual mediante la plataforma TEAMS, link en el que nos encontramos, creado por FINAGRO. La intensidad horaria del total de la transferencia comprende 24 horas, 8 horas por cada taller (3 talleres), de las cuales 12 horas se realizarán a través del aprendizaje </a:t>
            </a:r>
            <a:r>
              <a:rPr lang="es" b="1"/>
              <a:t>sincrónico</a:t>
            </a:r>
            <a:r>
              <a:rPr lang="es"/>
              <a:t>, conforme al cronograma y 12 horas en aprendizaje asincrónico por parte del estudiante para lo cual cuentan con el Kit de materiales entregados a cada uno de los municipios.</a:t>
            </a:r>
            <a:r>
              <a:rPr lang="en-US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8C975-649D-4DBF-B3F4-36A72BB4B596}" type="slidenum">
              <a:rPr lang="es-CO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49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D4C605-473D-4011-B408-00065B398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215892-7BF6-462E-ABB0-A4AF081AC2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5BB4C9-32D3-48DF-9000-B3B53888F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0F54C4-B120-40FB-AF74-5ED6A26A8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E7E7A0-8375-4BEB-885B-933DB00B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64248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2080FF-5753-4D59-BAC7-1AF914A9F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0DB995-8125-448C-8E5E-812268D46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1BB9BD-BBC0-456F-9B7A-EFB9D013C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1229F6-6EED-4F02-9026-FBB0D5415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44741A-3194-4C7C-9DCE-4F56252DE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0818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A4110B3-FECB-49B5-A18B-7622688B86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44E761-BBC7-4E02-9F36-0BFA96AD9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FE7F35-425E-4315-A333-22D10A724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269749-BA10-48FB-8A17-5A8D776B4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67060F-CEED-4017-A0AC-69F685A8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7064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675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1D625A-AE2A-174A-850B-20A19254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694" y="66606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3484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DBDB6-EDD1-F842-9789-3089708DC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7984A2-D079-E442-B3EB-21A4BC179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DBACBB1F-EC1F-B146-8B1B-14EE4F53CC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DB84C9-F784-9444-9CF4-4001138E265C}" type="datetimeFigureOut">
              <a:rPr lang="es-419" smtClean="0"/>
              <a:t>23/8/2022</a:t>
            </a:fld>
            <a:endParaRPr lang="es-419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C23CD9D6-E41D-6A47-B78F-4D28C4E40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419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74C4816A-C777-2B4B-9462-E3168A293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7C7520-78AB-514D-9C7E-86AEAE31A917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274316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37CC51-4085-4613-889A-25D8E302C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965D041-45DD-4866-BFA3-A2B664F40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6EA783-E1FF-4A9F-B8FB-84909D468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D8586-1AA4-4412-97C7-7BF416331237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D0ECFA-6CE3-49C9-AC34-45A9B5CA2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3A1728-AB6A-4F14-9504-248AA6316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10AC-A852-4228-B33B-D9D2DA96682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4715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B5BE66-1CC6-47F9-BA9D-CC1F96D37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BC1A13-AE1C-4E2A-A8B9-40432A3C9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42D36C-412F-4F21-862E-200A06515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D8586-1AA4-4412-97C7-7BF416331237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F0EBAF-5574-499E-B0F3-626E0EB0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316201-569D-411D-9CB8-7D6911F83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10AC-A852-4228-B33B-D9D2DA96682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7344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100A27-412F-46B5-A22A-1940681C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CF9DAE-2F38-426B-B7B0-C4DD24D57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5EAD77-EF1B-4650-A58D-BA723FE7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D8586-1AA4-4412-97C7-7BF416331237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E355F7-7E35-4D24-A161-C1C9093FE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AD654E-0141-44D1-BF45-3B64D0DDD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10AC-A852-4228-B33B-D9D2DA96682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3245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20639-CB77-402E-980C-9F2904454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B44907-B58F-4864-B761-B95F44F3E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27B138-B325-441E-B112-EFEC479F7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E4C369-CB6E-4470-B07D-85110217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D8586-1AA4-4412-97C7-7BF416331237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76653D-AAAE-447F-A9A4-20DF3134B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8CD70D-B104-4529-999E-725045DA9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10AC-A852-4228-B33B-D9D2DA96682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62939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57C125-5E6A-432E-BBF8-90086DA3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4C0FA9-1B2D-4BEF-BA14-65D560D13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EFAD44E-C31C-4573-8A34-CDFCC129C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26BEBC7-AB5C-457A-9583-F5E8634320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D248F8E-B617-447B-87E3-FBC62D357B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A69AA98-0842-4FF7-965F-E5D61189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D8586-1AA4-4412-97C7-7BF416331237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DF242B7-5F30-4F6D-8F44-1F576BFB3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BD4411A-4706-4CD1-B2A1-6BAD3CC54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10AC-A852-4228-B33B-D9D2DA96682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96055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6EAC11-EA6F-4EA3-91BB-DEF460E12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D1C672-07A3-4B3E-9A82-D4598557A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7DD14C-055B-4A71-9BBC-ECFD9A632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F9F6E0-5F3D-4DCD-B9A4-6837E5204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3180D4-46ED-469A-9E4C-7B9019B0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152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F3480A-1177-4F33-B203-9C5BBB28B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01453C0-8B1E-4BF8-B0F8-889741364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D8586-1AA4-4412-97C7-7BF416331237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1996782-F169-4664-AFED-2E4045121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4A9B3AF-89C3-4527-ADD7-C808BD231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10AC-A852-4228-B33B-D9D2DA96682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2597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7E5512B-1674-471B-B6DC-796DF4CD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D8586-1AA4-4412-97C7-7BF416331237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45D2ECB-6C65-4698-AE85-6FDC2258B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F147BC-8100-4971-BBE2-C5D31BC1E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10AC-A852-4228-B33B-D9D2DA96682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78042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5167DB-8845-49B0-9C1E-5CC3A1673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B19517-022F-46ED-B128-CB69FC6D7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B8798B4-600F-4D63-BBF8-A420060D88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7B4A7B-88A7-42D3-9841-2D412C5F5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D8586-1AA4-4412-97C7-7BF416331237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ADDCF7A-EA6F-4121-B878-CB7F0F2D2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D6024F-B7BA-4265-8F79-F1CA747DF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10AC-A852-4228-B33B-D9D2DA96682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1912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022CCA-0320-447B-934A-EDE5BD554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B2FE005-74AD-4EEC-AB3C-6FD9F25C27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B51E96-F966-4125-8946-F4EA7C70D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513D73-2EDC-4B01-962A-42ED04A7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D8586-1AA4-4412-97C7-7BF416331237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06C3B1-B267-4289-A2C9-EF9CBA0E7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8F31D0-20EB-4BB6-ADEF-8E7B466E4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10AC-A852-4228-B33B-D9D2DA96682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284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782F02-AE7D-4315-A2BF-848715E58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F9FF68-917C-4447-9850-A2A0BEC1CE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C3B102-2C67-49B7-88EA-69977CB96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D8586-1AA4-4412-97C7-7BF416331237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B0133D-EAA1-4305-B706-44A009E4F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4DA651-2180-4BC8-8BEA-1A92B5B01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10AC-A852-4228-B33B-D9D2DA96682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50905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ADCCB2-265A-4B07-A98D-046796AB06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A17E51-67B0-405C-AD9C-4BDF97476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8E290F-31F1-4056-93CC-61B9BF15A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D8586-1AA4-4412-97C7-7BF416331237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8EA753-A705-41BA-ACE9-6BFB819CE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5D1D04-6381-40BF-9E9A-7489FCAF6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D10AC-A852-4228-B33B-D9D2DA96682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5208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4EF8A3-C749-4F04-9C19-CBE69D4A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C69F54-6F42-44AF-AC9E-B10B07177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A3FAB5-9C30-4F70-89F5-EA289522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F9A8A3-764E-47B9-B6A8-3DA1C8C8A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550D1C-0E3C-40CE-A3EA-E866D2BB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648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9E1191-278E-4E07-B410-EA09F2730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7DB196-ABF1-4CB2-AD64-842F3D959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D8A097C-63C8-4DE2-B5FD-C363EAE65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6C2440-25DE-4DA0-A4AE-B625EAE7D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A9F6EA-7D06-4253-B576-4247E36AC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736BCB-B2C6-4A5F-8ECC-DADE078D7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4943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F70D9C-A4AD-42B7-AA11-25D921CBA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EE7BDE-F65D-4795-A24F-D781940BC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60732E6-A098-4C8F-B5BB-4A193BDCD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9D6EB2F-7365-440B-AF78-544AD0AF36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F268D44-4FF4-468C-B8CC-60FA1433A2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8DE0C64-096C-498D-B594-3563071B2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D6630EC-B16C-4B5C-B11D-1B1050BED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5F22806-F230-44EE-8ABD-03375A85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0363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25C4FE-2188-4AFB-8CDA-09DB76A18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3644CC1-98C8-472F-8745-9C107271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EB6978-AAB9-4F5D-AF26-C66D312BB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53C8A98-6E8D-4112-8BC5-672C7CC5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3504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700FF1C-85D2-4ADF-9686-B586467DA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86A9329-3C78-41C2-A893-B5DF54C82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2DA8DF9-EA35-4EDF-AA70-9249810D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8096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51B8C2-6C2A-4D7F-9E39-F752263EF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937B76-352B-4D5E-B220-B365A4C24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FA3BD1-7D30-497C-98DE-45FB6B37C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04843C-C884-4FE0-BC95-FCDEE8D10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BABDE4-B526-413D-A60F-AD0F5312B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94D1FD-89F8-4393-9516-452B80EB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6240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1D0A25-7865-46C7-80C2-325F8469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BEF6DC-D683-482B-991C-EA66000351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F725EA-A5BB-4CA1-9F1E-1C80216B5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8DFB29-37C9-4A25-BCCD-F449CCD4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B36E9-B526-41A4-A58B-F3F76C454B72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E94C5F-F268-41A8-8C01-6FACC1382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4F418A-637C-4E4A-AB46-D6CDC12D0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EFAD6-B466-4465-A9F9-00684F594DA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3164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EB3E164-8D52-4A47-A67E-3C053312E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23710D-57D9-46E5-A1C6-54F6B067A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14D4CF-F14A-4A36-B60E-E8DEBBAB6F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B36E9-B526-41A4-A58B-F3F76C454B72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F0100C-AFB1-4457-A956-9855EE522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2DB26D-C584-491A-B208-0360AE9B4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EFAD6-B466-4465-A9F9-00684F594DA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551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89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F454DA1-E815-4E79-985E-5BD418704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9B80B9-9049-49DD-AEEF-86BBB44D4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88CD37-17DD-47D0-8C67-5592344379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D8586-1AA4-4412-97C7-7BF416331237}" type="datetimeFigureOut">
              <a:rPr lang="es-CO" smtClean="0"/>
              <a:t>23/08/2022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DDA3BD-8A17-45AC-89CE-72B69A6F70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6A8FE6-CDE7-4478-82F5-4BF4924AE8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D10AC-A852-4228-B33B-D9D2DA96682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999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9" Type="http://schemas.openxmlformats.org/officeDocument/2006/relationships/image" Target="../media/image53.png"/><Relationship Id="rId21" Type="http://schemas.openxmlformats.org/officeDocument/2006/relationships/image" Target="../media/image35.png"/><Relationship Id="rId34" Type="http://schemas.openxmlformats.org/officeDocument/2006/relationships/image" Target="../media/image48.png"/><Relationship Id="rId42" Type="http://schemas.openxmlformats.org/officeDocument/2006/relationships/image" Target="../media/image56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image" Target="../media/image43.png"/><Relationship Id="rId41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37" Type="http://schemas.openxmlformats.org/officeDocument/2006/relationships/image" Target="../media/image51.png"/><Relationship Id="rId40" Type="http://schemas.openxmlformats.org/officeDocument/2006/relationships/image" Target="../media/image54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openxmlformats.org/officeDocument/2006/relationships/image" Target="../media/image50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49.png"/><Relationship Id="rId43" Type="http://schemas.openxmlformats.org/officeDocument/2006/relationships/image" Target="../media/image57.png"/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38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589A9A44-55BE-4F82-A74B-D90592B52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76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DDD2074F-03EF-4479-8C7B-320DE696D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65" y="5093599"/>
            <a:ext cx="590294" cy="705877"/>
          </a:xfrm>
          <a:prstGeom prst="rect">
            <a:avLst/>
          </a:prstGeom>
        </p:spPr>
      </p:pic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726FA0A-E0FB-471C-9AE8-C04144804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925" y="4153419"/>
            <a:ext cx="586167" cy="705877"/>
          </a:xfrm>
          <a:prstGeom prst="rect">
            <a:avLst/>
          </a:prstGeom>
        </p:spPr>
      </p:pic>
      <p:pic>
        <p:nvPicPr>
          <p:cNvPr id="6" name="Imagen 5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F2264947-BD66-4F11-BCDA-980EEAE64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20" y="3144435"/>
            <a:ext cx="590294" cy="705877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E471A998-1A5C-4ECB-AC92-4B87842B4F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65" y="4153419"/>
            <a:ext cx="590294" cy="705877"/>
          </a:xfrm>
          <a:prstGeom prst="rect">
            <a:avLst/>
          </a:prstGeom>
        </p:spPr>
      </p:pic>
      <p:pic>
        <p:nvPicPr>
          <p:cNvPr id="8" name="Imagen 7" descr="Texto, Icono&#10;&#10;Descripción generada automáticamente">
            <a:extLst>
              <a:ext uri="{FF2B5EF4-FFF2-40B4-BE49-F238E27FC236}">
                <a16:creationId xmlns:a16="http://schemas.microsoft.com/office/drawing/2014/main" id="{CF891157-8E5E-410F-9ABF-0FCA3AA7A8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65" y="3213236"/>
            <a:ext cx="586167" cy="705877"/>
          </a:xfrm>
          <a:prstGeom prst="rect">
            <a:avLst/>
          </a:prstGeom>
        </p:spPr>
      </p:pic>
      <p:pic>
        <p:nvPicPr>
          <p:cNvPr id="9" name="Imagen 8" descr="Aplicación, Icono&#10;&#10;Descripción generada automáticamente">
            <a:extLst>
              <a:ext uri="{FF2B5EF4-FFF2-40B4-BE49-F238E27FC236}">
                <a16:creationId xmlns:a16="http://schemas.microsoft.com/office/drawing/2014/main" id="{B4BD6058-5DED-482F-969E-6A45022B89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05" y="1291572"/>
            <a:ext cx="590294" cy="705877"/>
          </a:xfrm>
          <a:prstGeom prst="rect">
            <a:avLst/>
          </a:prstGeom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42ACAC6F-BEE6-4313-94BC-B7EBD9477D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05" y="2273055"/>
            <a:ext cx="590294" cy="705877"/>
          </a:xfrm>
          <a:prstGeom prst="rect">
            <a:avLst/>
          </a:prstGeom>
        </p:spPr>
      </p:pic>
      <p:pic>
        <p:nvPicPr>
          <p:cNvPr id="11" name="Imagen 10" descr="Imagen que contiene Icono&#10;&#10;Descripción generada automáticamente">
            <a:extLst>
              <a:ext uri="{FF2B5EF4-FFF2-40B4-BE49-F238E27FC236}">
                <a16:creationId xmlns:a16="http://schemas.microsoft.com/office/drawing/2014/main" id="{EC0A3A42-7BC4-4AAA-AA93-6B06D2D6C5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51" y="4153419"/>
            <a:ext cx="590294" cy="705877"/>
          </a:xfrm>
          <a:prstGeom prst="rect">
            <a:avLst/>
          </a:prstGeom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25854473-841A-41F8-BCA6-D1ED8EC32A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451" y="2858592"/>
            <a:ext cx="586167" cy="705877"/>
          </a:xfrm>
          <a:prstGeom prst="rect">
            <a:avLst/>
          </a:prstGeom>
        </p:spPr>
      </p:pic>
      <p:pic>
        <p:nvPicPr>
          <p:cNvPr id="13" name="Imagen 12" descr="Icono&#10;&#10;Descripción generada automáticamente con confianza media">
            <a:extLst>
              <a:ext uri="{FF2B5EF4-FFF2-40B4-BE49-F238E27FC236}">
                <a16:creationId xmlns:a16="http://schemas.microsoft.com/office/drawing/2014/main" id="{3EBF7CC5-2FA2-4105-A178-F90DD04AB7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925" y="5093599"/>
            <a:ext cx="590294" cy="705877"/>
          </a:xfrm>
          <a:prstGeom prst="rect">
            <a:avLst/>
          </a:prstGeom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03A5154B-DA81-4025-AE58-7CBADB4CB6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05" y="1879954"/>
            <a:ext cx="590294" cy="705877"/>
          </a:xfrm>
          <a:prstGeom prst="rect">
            <a:avLst/>
          </a:prstGeom>
        </p:spPr>
      </p:pic>
      <p:pic>
        <p:nvPicPr>
          <p:cNvPr id="15" name="Imagen 1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DADA396-C36F-4C0F-ACDC-A7D6642DAE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39" y="2273055"/>
            <a:ext cx="586167" cy="705877"/>
          </a:xfrm>
          <a:prstGeom prst="rect">
            <a:avLst/>
          </a:prstGeom>
        </p:spPr>
      </p:pic>
      <p:pic>
        <p:nvPicPr>
          <p:cNvPr id="16" name="Imagen 15" descr="Texto, Aplicación, Icono&#10;&#10;Descripción generada automáticamente con confianza media">
            <a:extLst>
              <a:ext uri="{FF2B5EF4-FFF2-40B4-BE49-F238E27FC236}">
                <a16:creationId xmlns:a16="http://schemas.microsoft.com/office/drawing/2014/main" id="{BCE6548D-1A58-4BC5-88E6-96BE150CE8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39" y="1291572"/>
            <a:ext cx="590294" cy="705877"/>
          </a:xfrm>
          <a:prstGeom prst="rect">
            <a:avLst/>
          </a:prstGeom>
        </p:spPr>
      </p:pic>
      <p:pic>
        <p:nvPicPr>
          <p:cNvPr id="17" name="Imagen 16" descr="Texto&#10;&#10;Descripción generada automáticamente con confianza baja">
            <a:extLst>
              <a:ext uri="{FF2B5EF4-FFF2-40B4-BE49-F238E27FC236}">
                <a16:creationId xmlns:a16="http://schemas.microsoft.com/office/drawing/2014/main" id="{BE94CEE9-8AEC-4F15-86EA-0E9C6F2F1B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643" y="2220863"/>
            <a:ext cx="590294" cy="705877"/>
          </a:xfrm>
          <a:prstGeom prst="rect">
            <a:avLst/>
          </a:prstGeom>
        </p:spPr>
      </p:pic>
      <p:pic>
        <p:nvPicPr>
          <p:cNvPr id="18" name="Imagen 17" descr="Interfaz de usuario gráfica, Aplicación, Icono&#10;&#10;Descripción generada automáticamente">
            <a:extLst>
              <a:ext uri="{FF2B5EF4-FFF2-40B4-BE49-F238E27FC236}">
                <a16:creationId xmlns:a16="http://schemas.microsoft.com/office/drawing/2014/main" id="{1E67B81F-BFD8-434C-80B1-6D90B0E0FD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2" y="5996871"/>
            <a:ext cx="586167" cy="705877"/>
          </a:xfrm>
          <a:prstGeom prst="rect">
            <a:avLst/>
          </a:prstGeom>
        </p:spPr>
      </p:pic>
      <p:pic>
        <p:nvPicPr>
          <p:cNvPr id="19" name="Imagen 18" descr="Imagen que contiene objeto, firmar, reloj, señal&#10;&#10;Descripción generada automáticamente">
            <a:extLst>
              <a:ext uri="{FF2B5EF4-FFF2-40B4-BE49-F238E27FC236}">
                <a16:creationId xmlns:a16="http://schemas.microsoft.com/office/drawing/2014/main" id="{BE316B9E-B093-4D67-8AD6-7EB70FBA11E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51" y="5996871"/>
            <a:ext cx="590294" cy="705877"/>
          </a:xfrm>
          <a:prstGeom prst="rect">
            <a:avLst/>
          </a:prstGeom>
        </p:spPr>
      </p:pic>
      <p:pic>
        <p:nvPicPr>
          <p:cNvPr id="20" name="Imagen 19" descr="Texto, Icono&#10;&#10;Descripción generada automáticamente">
            <a:extLst>
              <a:ext uri="{FF2B5EF4-FFF2-40B4-BE49-F238E27FC236}">
                <a16:creationId xmlns:a16="http://schemas.microsoft.com/office/drawing/2014/main" id="{EBB943F7-D9C3-48D8-BE61-1DC3B749121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39" y="4153419"/>
            <a:ext cx="590294" cy="705877"/>
          </a:xfrm>
          <a:prstGeom prst="rect">
            <a:avLst/>
          </a:prstGeom>
        </p:spPr>
      </p:pic>
      <p:pic>
        <p:nvPicPr>
          <p:cNvPr id="21" name="Imagen 20" descr="Interfaz de usuario gráfica, Icono&#10;&#10;Descripción generada automáticamente">
            <a:extLst>
              <a:ext uri="{FF2B5EF4-FFF2-40B4-BE49-F238E27FC236}">
                <a16:creationId xmlns:a16="http://schemas.microsoft.com/office/drawing/2014/main" id="{E49F979D-8108-41FF-B4E7-69D157CBE3B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45" y="5996871"/>
            <a:ext cx="590294" cy="705877"/>
          </a:xfrm>
          <a:prstGeom prst="rect">
            <a:avLst/>
          </a:prstGeom>
        </p:spPr>
      </p:pic>
      <p:pic>
        <p:nvPicPr>
          <p:cNvPr id="22" name="Imagen 21" descr="Interfaz de usuario gráfica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3D78DBBE-DA88-4815-9D37-5C40676C94E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925" y="5996871"/>
            <a:ext cx="586167" cy="705877"/>
          </a:xfrm>
          <a:prstGeom prst="rect">
            <a:avLst/>
          </a:prstGeom>
        </p:spPr>
      </p:pic>
      <p:pic>
        <p:nvPicPr>
          <p:cNvPr id="23" name="Imagen 22" descr="Texto, Icono&#10;&#10;Descripción generada automáticamente">
            <a:extLst>
              <a:ext uri="{FF2B5EF4-FFF2-40B4-BE49-F238E27FC236}">
                <a16:creationId xmlns:a16="http://schemas.microsoft.com/office/drawing/2014/main" id="{C9DEFAD1-9856-4C86-AC7E-20EEB194AF4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65" y="5996871"/>
            <a:ext cx="590294" cy="705877"/>
          </a:xfrm>
          <a:prstGeom prst="rect">
            <a:avLst/>
          </a:prstGeom>
        </p:spPr>
      </p:pic>
      <p:pic>
        <p:nvPicPr>
          <p:cNvPr id="24" name="Imagen 23" descr="Texto, Icono&#10;&#10;Descripción generada automáticamente">
            <a:extLst>
              <a:ext uri="{FF2B5EF4-FFF2-40B4-BE49-F238E27FC236}">
                <a16:creationId xmlns:a16="http://schemas.microsoft.com/office/drawing/2014/main" id="{B534FBB9-3E2D-46DC-8D88-B2917FA2808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51" y="1291572"/>
            <a:ext cx="590294" cy="705877"/>
          </a:xfrm>
          <a:prstGeom prst="rect">
            <a:avLst/>
          </a:prstGeom>
        </p:spPr>
      </p:pic>
      <p:pic>
        <p:nvPicPr>
          <p:cNvPr id="25" name="Imagen 24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F4DD6F5-0E5B-4C1B-B37D-35BB55957B3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072" y="1917262"/>
            <a:ext cx="586167" cy="705877"/>
          </a:xfrm>
          <a:prstGeom prst="rect">
            <a:avLst/>
          </a:prstGeom>
        </p:spPr>
      </p:pic>
      <p:pic>
        <p:nvPicPr>
          <p:cNvPr id="26" name="Imagen 25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77E5BF77-155E-4807-9D34-5DC59DED379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39" y="3213236"/>
            <a:ext cx="590294" cy="705877"/>
          </a:xfrm>
          <a:prstGeom prst="rect">
            <a:avLst/>
          </a:prstGeom>
        </p:spPr>
      </p:pic>
      <p:pic>
        <p:nvPicPr>
          <p:cNvPr id="27" name="Imagen 26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B0291BFE-2D7B-4925-B71C-FF2F53A996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39" y="5093599"/>
            <a:ext cx="590294" cy="705877"/>
          </a:xfrm>
          <a:prstGeom prst="rect">
            <a:avLst/>
          </a:prstGeom>
        </p:spPr>
      </p:pic>
      <p:pic>
        <p:nvPicPr>
          <p:cNvPr id="28" name="Imagen 27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5CB54208-A139-418E-94C0-D419D099015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51" y="3213236"/>
            <a:ext cx="586167" cy="705877"/>
          </a:xfrm>
          <a:prstGeom prst="rect">
            <a:avLst/>
          </a:prstGeom>
        </p:spPr>
      </p:pic>
      <p:pic>
        <p:nvPicPr>
          <p:cNvPr id="29" name="Imagen 28" descr="Texto, Icono&#10;&#10;Descripción generada automáticamente">
            <a:extLst>
              <a:ext uri="{FF2B5EF4-FFF2-40B4-BE49-F238E27FC236}">
                <a16:creationId xmlns:a16="http://schemas.microsoft.com/office/drawing/2014/main" id="{E7AD54E6-6C60-4D41-A7A8-FCB83AAB518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086" y="2000339"/>
            <a:ext cx="590294" cy="705877"/>
          </a:xfrm>
          <a:prstGeom prst="rect">
            <a:avLst/>
          </a:prstGeom>
        </p:spPr>
      </p:pic>
      <p:pic>
        <p:nvPicPr>
          <p:cNvPr id="30" name="Imagen 29" descr="Icono&#10;&#10;Descripción generada automáticamente con confianza media">
            <a:extLst>
              <a:ext uri="{FF2B5EF4-FFF2-40B4-BE49-F238E27FC236}">
                <a16:creationId xmlns:a16="http://schemas.microsoft.com/office/drawing/2014/main" id="{BDE473AA-39F3-4128-BEE0-B3C58A70BAF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05" y="4153419"/>
            <a:ext cx="590294" cy="705877"/>
          </a:xfrm>
          <a:prstGeom prst="rect">
            <a:avLst/>
          </a:prstGeom>
        </p:spPr>
      </p:pic>
      <p:pic>
        <p:nvPicPr>
          <p:cNvPr id="31" name="Imagen 30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BD3AFBBD-EC1D-4636-A426-CD115FE1DBE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05" y="5093599"/>
            <a:ext cx="590294" cy="705877"/>
          </a:xfrm>
          <a:prstGeom prst="rect">
            <a:avLst/>
          </a:prstGeom>
        </p:spPr>
      </p:pic>
      <p:pic>
        <p:nvPicPr>
          <p:cNvPr id="32" name="Imagen 31" descr="Interfaz de usuario gráfica, Aplicación&#10;&#10;Descripción generada automáticamente con confianza media">
            <a:extLst>
              <a:ext uri="{FF2B5EF4-FFF2-40B4-BE49-F238E27FC236}">
                <a16:creationId xmlns:a16="http://schemas.microsoft.com/office/drawing/2014/main" id="{FA3C6DB2-E1D6-44E5-847D-E451266AC73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45" y="2273055"/>
            <a:ext cx="586167" cy="705877"/>
          </a:xfrm>
          <a:prstGeom prst="rect">
            <a:avLst/>
          </a:prstGeom>
        </p:spPr>
      </p:pic>
      <p:pic>
        <p:nvPicPr>
          <p:cNvPr id="33" name="Imagen 32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B39FFD70-CA53-42E1-8755-2D230BA1038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45" y="3213236"/>
            <a:ext cx="590294" cy="705877"/>
          </a:xfrm>
          <a:prstGeom prst="rect">
            <a:avLst/>
          </a:prstGeom>
        </p:spPr>
      </p:pic>
      <p:pic>
        <p:nvPicPr>
          <p:cNvPr id="34" name="Imagen 33" descr="Interfaz de usuario gráfica, Aplicación, Icono&#10;&#10;Descripción generada automáticamente">
            <a:extLst>
              <a:ext uri="{FF2B5EF4-FFF2-40B4-BE49-F238E27FC236}">
                <a16:creationId xmlns:a16="http://schemas.microsoft.com/office/drawing/2014/main" id="{A9AE27EE-D03B-46ED-907B-F1DB8B1F4C6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450" y="3214956"/>
            <a:ext cx="590294" cy="705877"/>
          </a:xfrm>
          <a:prstGeom prst="rect">
            <a:avLst/>
          </a:prstGeom>
        </p:spPr>
      </p:pic>
      <p:pic>
        <p:nvPicPr>
          <p:cNvPr id="35" name="Imagen 34" descr="Imagen que contiene Texto&#10;&#10;Descripción generada automáticamente">
            <a:extLst>
              <a:ext uri="{FF2B5EF4-FFF2-40B4-BE49-F238E27FC236}">
                <a16:creationId xmlns:a16="http://schemas.microsoft.com/office/drawing/2014/main" id="{0B904740-58EE-4146-9D93-F7484A79CB5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2" y="3213236"/>
            <a:ext cx="590294" cy="705877"/>
          </a:xfrm>
          <a:prstGeom prst="rect">
            <a:avLst/>
          </a:prstGeom>
        </p:spPr>
      </p:pic>
      <p:pic>
        <p:nvPicPr>
          <p:cNvPr id="36" name="Imagen 35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14A84656-2CA0-4A6B-8FE1-EEE51B612E0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429" y="2222014"/>
            <a:ext cx="590294" cy="705877"/>
          </a:xfrm>
          <a:prstGeom prst="rect">
            <a:avLst/>
          </a:prstGeom>
        </p:spPr>
      </p:pic>
      <p:pic>
        <p:nvPicPr>
          <p:cNvPr id="37" name="Imagen 36" descr="Icono&#10;&#10;Descripción generada automáticamente con confianza media">
            <a:extLst>
              <a:ext uri="{FF2B5EF4-FFF2-40B4-BE49-F238E27FC236}">
                <a16:creationId xmlns:a16="http://schemas.microsoft.com/office/drawing/2014/main" id="{B0A89B81-8088-4358-B66A-374F33DCD42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2" y="1291572"/>
            <a:ext cx="590294" cy="705877"/>
          </a:xfrm>
          <a:prstGeom prst="rect">
            <a:avLst/>
          </a:prstGeom>
        </p:spPr>
      </p:pic>
      <p:pic>
        <p:nvPicPr>
          <p:cNvPr id="38" name="Imagen 37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0C9C9F2D-450E-445B-8812-AA045D115DBC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2" y="2273055"/>
            <a:ext cx="590294" cy="705877"/>
          </a:xfrm>
          <a:prstGeom prst="rect">
            <a:avLst/>
          </a:prstGeom>
        </p:spPr>
      </p:pic>
      <p:pic>
        <p:nvPicPr>
          <p:cNvPr id="39" name="Imagen 38" descr="Texto, Icono&#10;&#10;Descripción generada automáticamente">
            <a:extLst>
              <a:ext uri="{FF2B5EF4-FFF2-40B4-BE49-F238E27FC236}">
                <a16:creationId xmlns:a16="http://schemas.microsoft.com/office/drawing/2014/main" id="{AD95BD10-6495-43CF-9A25-9A7A11EF060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65" y="1291572"/>
            <a:ext cx="590294" cy="705877"/>
          </a:xfrm>
          <a:prstGeom prst="rect">
            <a:avLst/>
          </a:prstGeom>
        </p:spPr>
      </p:pic>
      <p:pic>
        <p:nvPicPr>
          <p:cNvPr id="40" name="Imagen 39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8DFE77B-77D7-4F00-A936-6496581228A3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152" y="2058204"/>
            <a:ext cx="590294" cy="705877"/>
          </a:xfrm>
          <a:prstGeom prst="rect">
            <a:avLst/>
          </a:prstGeom>
        </p:spPr>
      </p:pic>
      <p:pic>
        <p:nvPicPr>
          <p:cNvPr id="41" name="Imagen 40" descr="Imagen de la pantalla de un celular con letras&#10;&#10;Descripción generada automáticamente con confianza media">
            <a:extLst>
              <a:ext uri="{FF2B5EF4-FFF2-40B4-BE49-F238E27FC236}">
                <a16:creationId xmlns:a16="http://schemas.microsoft.com/office/drawing/2014/main" id="{B965534E-2B12-4D10-83CC-DE3E35137EC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357" y="2218625"/>
            <a:ext cx="590294" cy="705877"/>
          </a:xfrm>
          <a:prstGeom prst="rect">
            <a:avLst/>
          </a:prstGeom>
        </p:spPr>
      </p:pic>
      <p:pic>
        <p:nvPicPr>
          <p:cNvPr id="42" name="Imagen 41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175684C0-D1D3-4CB0-ACA0-05D446724103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45" y="5093599"/>
            <a:ext cx="590294" cy="705877"/>
          </a:xfrm>
          <a:prstGeom prst="rect">
            <a:avLst/>
          </a:prstGeom>
        </p:spPr>
      </p:pic>
      <p:pic>
        <p:nvPicPr>
          <p:cNvPr id="43" name="Imagen 42" descr="Texto&#10;&#10;Descripción generada automáticamente">
            <a:extLst>
              <a:ext uri="{FF2B5EF4-FFF2-40B4-BE49-F238E27FC236}">
                <a16:creationId xmlns:a16="http://schemas.microsoft.com/office/drawing/2014/main" id="{69A2DFFB-24C6-491A-95CD-9F7B3271BBB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2" y="4153419"/>
            <a:ext cx="590294" cy="705877"/>
          </a:xfrm>
          <a:prstGeom prst="rect">
            <a:avLst/>
          </a:prstGeom>
        </p:spPr>
      </p:pic>
      <p:pic>
        <p:nvPicPr>
          <p:cNvPr id="44" name="Imagen 43" descr="Interfaz de usuario gráfica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08CD512D-1FA4-4EFB-A367-DCCD244491E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2" y="5093599"/>
            <a:ext cx="590294" cy="70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93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2ED0A6B9-2D01-4075-93AC-D96CB14D2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9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152AFBAA-F7B1-4946-9E45-22383774C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78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C0ACADF5-A780-4FA1-8A4D-683B56A6D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78027F25-F469-434F-8C44-76EAEBE4F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99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B8E16F4-19B1-4695-A598-3121DC2C6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85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, Carta&#10;&#10;Descripción generada automáticamente">
            <a:extLst>
              <a:ext uri="{FF2B5EF4-FFF2-40B4-BE49-F238E27FC236}">
                <a16:creationId xmlns:a16="http://schemas.microsoft.com/office/drawing/2014/main" id="{2A5B4BE8-2DD1-4BB8-84A0-11DF0630A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42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Tabla&#10;&#10;Descripción generada automáticamente">
            <a:extLst>
              <a:ext uri="{FF2B5EF4-FFF2-40B4-BE49-F238E27FC236}">
                <a16:creationId xmlns:a16="http://schemas.microsoft.com/office/drawing/2014/main" id="{5B78A6F8-FBEC-4D93-B13A-B0D4D2F00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77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DBC84C85-FEB4-4426-B044-165A71209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82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D545B701-BDCF-48AE-8D1D-84CC85723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00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1">
            <a:extLst>
              <a:ext uri="{FF2B5EF4-FFF2-40B4-BE49-F238E27FC236}">
                <a16:creationId xmlns:a16="http://schemas.microsoft.com/office/drawing/2014/main" id="{D7339E38-7FD7-5D4E-BBA2-ABA760080D2A}"/>
              </a:ext>
            </a:extLst>
          </p:cNvPr>
          <p:cNvSpPr txBox="1">
            <a:spLocks/>
          </p:cNvSpPr>
          <p:nvPr/>
        </p:nvSpPr>
        <p:spPr>
          <a:xfrm>
            <a:off x="4274437" y="402643"/>
            <a:ext cx="2735962" cy="366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4" charset="-128"/>
                <a:cs typeface="Calibri" panose="020F0502020204030204" pitchFamily="34" charset="0"/>
              </a:rPr>
              <a:t>Título mediano</a:t>
            </a:r>
            <a:endParaRPr kumimoji="0" lang="es-ES_tradnl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4" charset="-128"/>
              <a:cs typeface="Calibri" panose="020F0502020204030204" pitchFamily="34" charset="0"/>
            </a:endParaRPr>
          </a:p>
        </p:txBody>
      </p:sp>
      <p:pic>
        <p:nvPicPr>
          <p:cNvPr id="55" name="Imagen 54">
            <a:extLst>
              <a:ext uri="{FF2B5EF4-FFF2-40B4-BE49-F238E27FC236}">
                <a16:creationId xmlns:a16="http://schemas.microsoft.com/office/drawing/2014/main" id="{98C63534-89FA-43C6-B0E3-A1E76E192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44" y="282185"/>
            <a:ext cx="8029208" cy="764738"/>
          </a:xfrm>
          <a:prstGeom prst="rect">
            <a:avLst/>
          </a:prstGeom>
        </p:spPr>
      </p:pic>
      <p:sp>
        <p:nvSpPr>
          <p:cNvPr id="56" name="Título 1">
            <a:extLst>
              <a:ext uri="{FF2B5EF4-FFF2-40B4-BE49-F238E27FC236}">
                <a16:creationId xmlns:a16="http://schemas.microsoft.com/office/drawing/2014/main" id="{FEC76A64-F236-49AB-B96C-DD00B472904B}"/>
              </a:ext>
            </a:extLst>
          </p:cNvPr>
          <p:cNvSpPr txBox="1">
            <a:spLocks/>
          </p:cNvSpPr>
          <p:nvPr/>
        </p:nvSpPr>
        <p:spPr>
          <a:xfrm>
            <a:off x="1087751" y="297768"/>
            <a:ext cx="7446993" cy="366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4" charset="-128"/>
                <a:cs typeface="Arial" panose="020B0604020202020204" pitchFamily="34" charset="0"/>
              </a:rPr>
              <a:t>Origen del Programa de Educación Financiera</a:t>
            </a:r>
            <a:endParaRPr kumimoji="0" lang="es-ES_tradnl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4" charset="-128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6521C80-5A93-40B2-BE7C-4ACCD855B938}"/>
              </a:ext>
            </a:extLst>
          </p:cNvPr>
          <p:cNvSpPr txBox="1"/>
          <p:nvPr/>
        </p:nvSpPr>
        <p:spPr>
          <a:xfrm>
            <a:off x="1080611" y="1230232"/>
            <a:ext cx="10115486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defRPr/>
            </a:pPr>
            <a:r>
              <a:rPr lang="es-MX">
                <a:latin typeface="Arial"/>
                <a:cs typeface="Arial"/>
              </a:rPr>
              <a:t>La Metodología de Educación Financiera que ofrece FINAGRO es propiedad de </a:t>
            </a:r>
            <a:r>
              <a:rPr lang="es-MX" b="1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Développement</a:t>
            </a:r>
            <a:r>
              <a:rPr lang="es-MX" b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International </a:t>
            </a:r>
            <a:r>
              <a:rPr lang="es-MX" b="1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Desjardins</a:t>
            </a:r>
            <a:r>
              <a:rPr lang="es-MX" b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– DID</a:t>
            </a:r>
            <a:r>
              <a:rPr lang="es-MX">
                <a:latin typeface="Arial"/>
                <a:cs typeface="Arial"/>
              </a:rPr>
              <a:t>, organismo internacional que en el marco del Convenio No. 85 de 2014 otorgo a FINAGRO el derecho de uso de esta metodología para ser replicada a través de los diferentes aliados estratégicos interesados en la metodología, entre ellos fundación de la mujer </a:t>
            </a:r>
            <a:r>
              <a:rPr lang="es-MX" b="1">
                <a:latin typeface="Arial"/>
                <a:cs typeface="Arial"/>
              </a:rPr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06F173C-A1B4-496D-B436-C4808D278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90" y="6145751"/>
            <a:ext cx="4944165" cy="619211"/>
          </a:xfrm>
          <a:prstGeom prst="rect">
            <a:avLst/>
          </a:prstGeom>
        </p:spPr>
      </p:pic>
      <p:pic>
        <p:nvPicPr>
          <p:cNvPr id="5" name="Imagen 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1F27D74-96D1-47C3-B65F-B47BEA1FD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7553" y="5433342"/>
            <a:ext cx="2652894" cy="42446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B49DEEE-09DD-4FD0-A8FB-F24ACD62870D}"/>
              </a:ext>
            </a:extLst>
          </p:cNvPr>
          <p:cNvSpPr txBox="1"/>
          <p:nvPr/>
        </p:nvSpPr>
        <p:spPr>
          <a:xfrm>
            <a:off x="936836" y="2840496"/>
            <a:ext cx="10115486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defRPr/>
            </a:pPr>
            <a:r>
              <a:rPr lang="es-MX">
                <a:latin typeface="Arial"/>
                <a:cs typeface="Arial"/>
              </a:rPr>
              <a:t>En este sentido, se precisa que la Metodología de Educación Financiera que recibirán por parte de FINAGRO:</a:t>
            </a:r>
          </a:p>
          <a:p>
            <a:pPr algn="just">
              <a:defRPr/>
            </a:pPr>
            <a:endParaRPr lang="es-MX">
              <a:latin typeface="Arial"/>
              <a:cs typeface="Arial"/>
            </a:endParaRPr>
          </a:p>
          <a:p>
            <a:pPr marL="342900" indent="-342900" algn="just">
              <a:buFont typeface="Arial"/>
              <a:buChar char="•"/>
              <a:defRPr/>
            </a:pPr>
            <a:r>
              <a:rPr lang="es-MX">
                <a:latin typeface="Arial"/>
                <a:cs typeface="Arial"/>
              </a:rPr>
              <a:t>No puede ser utilizada por ningún funcionario de la fundación de la mujer , para fines distintos a los relacionados con Educación Financiera a los productores agropecuarios.</a:t>
            </a:r>
          </a:p>
          <a:p>
            <a:pPr algn="just">
              <a:defRPr/>
            </a:pPr>
            <a:endParaRPr lang="es-MX">
              <a:latin typeface="Arial"/>
              <a:cs typeface="Arial"/>
            </a:endParaRPr>
          </a:p>
          <a:p>
            <a:pPr marL="342900" indent="-342900" algn="just">
              <a:buFont typeface="Arial"/>
              <a:buChar char="•"/>
              <a:defRPr/>
            </a:pPr>
            <a:r>
              <a:rPr lang="es-MX">
                <a:latin typeface="Arial"/>
                <a:cs typeface="Arial"/>
              </a:rPr>
              <a:t>Ni el proceso de formación ni los materiales podrán ser duplicados para procesos de formación paralelos a la metodología de Educación Financiera de FINAGRO.  </a:t>
            </a:r>
          </a:p>
        </p:txBody>
      </p:sp>
    </p:spTree>
    <p:extLst>
      <p:ext uri="{BB962C8B-B14F-4D97-AF65-F5344CB8AC3E}">
        <p14:creationId xmlns:p14="http://schemas.microsoft.com/office/powerpoint/2010/main" val="3212945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1CA087F7-74F7-487D-8902-798625E00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14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 con confianza media">
            <a:extLst>
              <a:ext uri="{FF2B5EF4-FFF2-40B4-BE49-F238E27FC236}">
                <a16:creationId xmlns:a16="http://schemas.microsoft.com/office/drawing/2014/main" id="{A11307A2-96ED-49BD-89AE-74070ED29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" y="278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30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15D4B9C7-97B2-4F66-BCAA-DDF40630A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13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2127909-ECBA-442C-B4BF-D061247528AC}"/>
              </a:ext>
            </a:extLst>
          </p:cNvPr>
          <p:cNvSpPr txBox="1"/>
          <p:nvPr/>
        </p:nvSpPr>
        <p:spPr>
          <a:xfrm>
            <a:off x="741871" y="4163682"/>
            <a:ext cx="2009955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s-ES" b="1">
                <a:solidFill>
                  <a:srgbClr val="FF0000"/>
                </a:solidFill>
                <a:highlight>
                  <a:srgbClr val="FFFF00"/>
                </a:highlight>
                <a:cs typeface="Calibri"/>
              </a:rPr>
              <a:t>TALLER DOS</a:t>
            </a:r>
          </a:p>
          <a:p>
            <a:pPr algn="r"/>
            <a:r>
              <a:rPr lang="es-ES" b="1">
                <a:solidFill>
                  <a:srgbClr val="FF0000"/>
                </a:solidFill>
                <a:highlight>
                  <a:srgbClr val="FFFF00"/>
                </a:highlight>
                <a:cs typeface="Calibri"/>
              </a:rPr>
              <a:t>Educación Financiera para el Manejo de las Finanzas de la Empresa Rural </a:t>
            </a:r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A00D21CE-2C74-4121-9E03-259B51804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0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51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0C9519D3-2737-4923-BC84-536A8ABB3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73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864B3AC4-61EB-4725-A26E-20A652AFF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9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35E7CEA1-3FB2-4127-95BC-248455025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2" name="Audio Finanzas de la Microempresa_taller C">
            <a:hlinkClick r:id="" action="ppaction://media"/>
            <a:extLst>
              <a:ext uri="{FF2B5EF4-FFF2-40B4-BE49-F238E27FC236}">
                <a16:creationId xmlns:a16="http://schemas.microsoft.com/office/drawing/2014/main" id="{87BCDD0F-2136-4594-A5AF-3FBF7D49C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9291" y="4817912"/>
            <a:ext cx="701496" cy="61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0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A790A3E0-1590-4EE3-8206-8E2AC8F8F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4" name="Audio Taller C (1)">
            <a:hlinkClick r:id="" action="ppaction://media"/>
            <a:extLst>
              <a:ext uri="{FF2B5EF4-FFF2-40B4-BE49-F238E27FC236}">
                <a16:creationId xmlns:a16="http://schemas.microsoft.com/office/drawing/2014/main" id="{9FE7CE5B-7AB4-488A-ADF4-3F796EC4B1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50340" y="2416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6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, Escala de tiempo&#10;&#10;Descripción generada automáticamente">
            <a:extLst>
              <a:ext uri="{FF2B5EF4-FFF2-40B4-BE49-F238E27FC236}">
                <a16:creationId xmlns:a16="http://schemas.microsoft.com/office/drawing/2014/main" id="{2D010154-BB0D-493A-86A2-50D07B14A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52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, Carta&#10;&#10;Descripción generada automáticamente">
            <a:extLst>
              <a:ext uri="{FF2B5EF4-FFF2-40B4-BE49-F238E27FC236}">
                <a16:creationId xmlns:a16="http://schemas.microsoft.com/office/drawing/2014/main" id="{685010F2-D062-41D7-83EE-D28E85A7C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867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B64917AB57F4C4680FFB6AB2A8E5834" ma:contentTypeVersion="7" ma:contentTypeDescription="Crear nuevo documento." ma:contentTypeScope="" ma:versionID="d117e3045f9d61d462ddc29c7a5ad630">
  <xsd:schema xmlns:xsd="http://www.w3.org/2001/XMLSchema" xmlns:xs="http://www.w3.org/2001/XMLSchema" xmlns:p="http://schemas.microsoft.com/office/2006/metadata/properties" xmlns:ns2="0b5e45a6-f9dd-499d-b0cb-0dee387fe68d" xmlns:ns3="a6726c25-f4bf-4eeb-b9ca-64a32f594629" targetNamespace="http://schemas.microsoft.com/office/2006/metadata/properties" ma:root="true" ma:fieldsID="a02f1d9e16dd42db2f4e6835dbb4284a" ns2:_="" ns3:_="">
    <xsd:import namespace="0b5e45a6-f9dd-499d-b0cb-0dee387fe68d"/>
    <xsd:import namespace="a6726c25-f4bf-4eeb-b9ca-64a32f5946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5e45a6-f9dd-499d-b0cb-0dee387fe6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726c25-f4bf-4eeb-b9ca-64a32f59462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A2B189-BDB2-4359-A494-47F01C8E24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296649-E241-4437-ABFE-CD5D89753EB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23623F7-8B2E-4DE9-A9FF-CA616F060F1B}">
  <ds:schemaRefs>
    <ds:schemaRef ds:uri="0b5e45a6-f9dd-499d-b0cb-0dee387fe68d"/>
    <ds:schemaRef ds:uri="a6726c25-f4bf-4eeb-b9ca-64a32f59462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22</Slides>
  <Notes>1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Tema de Office</vt:lpstr>
      <vt:lpstr>4_Tema de Office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barbosa.manrique@outlook.com</dc:creator>
  <cp:revision>1</cp:revision>
  <dcterms:created xsi:type="dcterms:W3CDTF">2021-08-23T23:05:07Z</dcterms:created>
  <dcterms:modified xsi:type="dcterms:W3CDTF">2022-08-23T12:06:06Z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12000</vt:r8>
  </property>
  <property fmtid="{D5CDD505-2E9C-101B-9397-08002B2CF9AE}" pid="3" name="ContentTypeId">
    <vt:lpwstr>0x0101009B64917AB57F4C4680FFB6AB2A8E5834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xd_Signature">
    <vt:lpwstr/>
  </property>
  <property fmtid="{D5CDD505-2E9C-101B-9397-08002B2CF9AE}" pid="7" name="xd_ProgID">
    <vt:lpwstr/>
  </property>
  <property fmtid="{D5CDD505-2E9C-101B-9397-08002B2CF9AE}" pid="8" name="TemplateUrl">
    <vt:lpwstr/>
  </property>
  <property fmtid="{D5CDD505-2E9C-101B-9397-08002B2CF9AE}" pid="9" name="_SharedFileIndex">
    <vt:lpwstr/>
  </property>
  <property fmtid="{D5CDD505-2E9C-101B-9397-08002B2CF9AE}" pid="10" name="_SourceUrl">
    <vt:lpwstr/>
  </property>
</Properties>
</file>