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5" r:id="rId5"/>
    <p:sldMasterId id="2147483670" r:id="rId6"/>
  </p:sldMasterIdLst>
  <p:notesMasterIdLst>
    <p:notesMasterId r:id="rId25"/>
  </p:notesMasterIdLst>
  <p:sldIdLst>
    <p:sldId id="871" r:id="rId7"/>
    <p:sldId id="379" r:id="rId8"/>
    <p:sldId id="522" r:id="rId9"/>
    <p:sldId id="1597" r:id="rId10"/>
    <p:sldId id="877" r:id="rId11"/>
    <p:sldId id="1596" r:id="rId12"/>
    <p:sldId id="519" r:id="rId13"/>
    <p:sldId id="550" r:id="rId14"/>
    <p:sldId id="383" r:id="rId15"/>
    <p:sldId id="386" r:id="rId16"/>
    <p:sldId id="1599" r:id="rId17"/>
    <p:sldId id="1598" r:id="rId18"/>
    <p:sldId id="388" r:id="rId19"/>
    <p:sldId id="1593" r:id="rId20"/>
    <p:sldId id="1594" r:id="rId21"/>
    <p:sldId id="1600" r:id="rId22"/>
    <p:sldId id="1601" r:id="rId23"/>
    <p:sldId id="371" r:id="rId24"/>
  </p:sldIdLst>
  <p:sldSz cx="12192000" cy="6858000"/>
  <p:notesSz cx="7010400" cy="92964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3"/>
    <a:srgbClr val="8FB554"/>
    <a:srgbClr val="006D29"/>
    <a:srgbClr val="B3B735"/>
    <a:srgbClr val="487E96"/>
    <a:srgbClr val="1F4F47"/>
    <a:srgbClr val="D5E25A"/>
    <a:srgbClr val="6E9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9A69F-6448-8343-8F5A-1F5B667C65F5}" v="11" dt="2022-03-23T01:44:09.236"/>
    <p1510:client id="{369CC71B-B2DD-5D7C-CA2A-97994DB29AFB}" v="65" dt="2022-02-24T23:54:46.063"/>
    <p1510:client id="{4093ACCF-9431-34D4-796D-9FC3CBBBCFBB}" v="15" dt="2021-11-30T16:05:23.468"/>
    <p1510:client id="{42ED8DEC-7759-DE33-5F84-16D9B29CD137}" v="7" dt="2021-12-04T00:27:03.700"/>
    <p1510:client id="{66A03591-1D0B-88A6-662D-729DDE757213}" v="561" dt="2022-03-25T19:21:43.137"/>
    <p1510:client id="{AD06ED78-49AF-4C7B-0CD1-C2682BDD4CC0}" v="477" dt="2022-03-23T01:38:25.110"/>
    <p1510:client id="{B0CE4D37-7A3A-DC1C-56EC-169300FDF6CC}" v="18" dt="2022-02-25T17:10:09.709"/>
    <p1510:client id="{D3252B58-D552-5E75-8241-1BC4B5AD7FC0}" v="96" dt="2022-02-25T16:58:18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Saldarriaga Sanchez" userId="S::asaldarria@finagro.com.co::c57c6e34-f86b-4959-8f08-7110e3ab0030" providerId="AD" clId="Web-{4093ACCF-9431-34D4-796D-9FC3CBBBCFBB}"/>
    <pc:docChg chg="modSld">
      <pc:chgData name="Ana Saldarriaga Sanchez" userId="S::asaldarria@finagro.com.co::c57c6e34-f86b-4959-8f08-7110e3ab0030" providerId="AD" clId="Web-{4093ACCF-9431-34D4-796D-9FC3CBBBCFBB}" dt="2021-11-30T16:05:23.468" v="9" actId="14100"/>
      <pc:docMkLst>
        <pc:docMk/>
      </pc:docMkLst>
      <pc:sldChg chg="modSp">
        <pc:chgData name="Ana Saldarriaga Sanchez" userId="S::asaldarria@finagro.com.co::c57c6e34-f86b-4959-8f08-7110e3ab0030" providerId="AD" clId="Web-{4093ACCF-9431-34D4-796D-9FC3CBBBCFBB}" dt="2021-11-30T16:02:34.776" v="6" actId="14100"/>
        <pc:sldMkLst>
          <pc:docMk/>
          <pc:sldMk cId="1225218218" sldId="519"/>
        </pc:sldMkLst>
        <pc:spChg chg="mod">
          <ac:chgData name="Ana Saldarriaga Sanchez" userId="S::asaldarria@finagro.com.co::c57c6e34-f86b-4959-8f08-7110e3ab0030" providerId="AD" clId="Web-{4093ACCF-9431-34D4-796D-9FC3CBBBCFBB}" dt="2021-11-30T16:02:34.776" v="6" actId="14100"/>
          <ac:spMkLst>
            <pc:docMk/>
            <pc:sldMk cId="1225218218" sldId="519"/>
            <ac:spMk id="9" creationId="{00000000-0000-0000-0000-000000000000}"/>
          </ac:spMkLst>
        </pc:spChg>
      </pc:sldChg>
      <pc:sldChg chg="modSp">
        <pc:chgData name="Ana Saldarriaga Sanchez" userId="S::asaldarria@finagro.com.co::c57c6e34-f86b-4959-8f08-7110e3ab0030" providerId="AD" clId="Web-{4093ACCF-9431-34D4-796D-9FC3CBBBCFBB}" dt="2021-11-30T16:03:49.715" v="7" actId="14100"/>
        <pc:sldMkLst>
          <pc:docMk/>
          <pc:sldMk cId="3690589571" sldId="550"/>
        </pc:sldMkLst>
        <pc:spChg chg="mod">
          <ac:chgData name="Ana Saldarriaga Sanchez" userId="S::asaldarria@finagro.com.co::c57c6e34-f86b-4959-8f08-7110e3ab0030" providerId="AD" clId="Web-{4093ACCF-9431-34D4-796D-9FC3CBBBCFBB}" dt="2021-11-30T16:03:49.715" v="7" actId="14100"/>
          <ac:spMkLst>
            <pc:docMk/>
            <pc:sldMk cId="3690589571" sldId="550"/>
            <ac:spMk id="9" creationId="{00000000-0000-0000-0000-000000000000}"/>
          </ac:spMkLst>
        </pc:spChg>
      </pc:sldChg>
      <pc:sldChg chg="modSp">
        <pc:chgData name="Ana Saldarriaga Sanchez" userId="S::asaldarria@finagro.com.co::c57c6e34-f86b-4959-8f08-7110e3ab0030" providerId="AD" clId="Web-{4093ACCF-9431-34D4-796D-9FC3CBBBCFBB}" dt="2021-11-30T15:59:12.990" v="3" actId="1076"/>
        <pc:sldMkLst>
          <pc:docMk/>
          <pc:sldMk cId="1081026409" sldId="871"/>
        </pc:sldMkLst>
        <pc:picChg chg="mod">
          <ac:chgData name="Ana Saldarriaga Sanchez" userId="S::asaldarria@finagro.com.co::c57c6e34-f86b-4959-8f08-7110e3ab0030" providerId="AD" clId="Web-{4093ACCF-9431-34D4-796D-9FC3CBBBCFBB}" dt="2021-11-30T15:59:12.990" v="3" actId="1076"/>
          <ac:picMkLst>
            <pc:docMk/>
            <pc:sldMk cId="1081026409" sldId="871"/>
            <ac:picMk id="6" creationId="{0AE76CC7-EDEE-4AD8-9FCA-AAE1EA9A3F72}"/>
          </ac:picMkLst>
        </pc:picChg>
      </pc:sldChg>
      <pc:sldChg chg="modSp">
        <pc:chgData name="Ana Saldarriaga Sanchez" userId="S::asaldarria@finagro.com.co::c57c6e34-f86b-4959-8f08-7110e3ab0030" providerId="AD" clId="Web-{4093ACCF-9431-34D4-796D-9FC3CBBBCFBB}" dt="2021-11-30T16:04:24.279" v="8" actId="1076"/>
        <pc:sldMkLst>
          <pc:docMk/>
          <pc:sldMk cId="3126779433" sldId="1593"/>
        </pc:sldMkLst>
        <pc:spChg chg="mod">
          <ac:chgData name="Ana Saldarriaga Sanchez" userId="S::asaldarria@finagro.com.co::c57c6e34-f86b-4959-8f08-7110e3ab0030" providerId="AD" clId="Web-{4093ACCF-9431-34D4-796D-9FC3CBBBCFBB}" dt="2021-11-30T16:04:24.279" v="8" actId="1076"/>
          <ac:spMkLst>
            <pc:docMk/>
            <pc:sldMk cId="3126779433" sldId="1593"/>
            <ac:spMk id="25" creationId="{405ABEAC-0474-4444-9E21-13009EBD786B}"/>
          </ac:spMkLst>
        </pc:spChg>
      </pc:sldChg>
      <pc:sldChg chg="modSp">
        <pc:chgData name="Ana Saldarriaga Sanchez" userId="S::asaldarria@finagro.com.co::c57c6e34-f86b-4959-8f08-7110e3ab0030" providerId="AD" clId="Web-{4093ACCF-9431-34D4-796D-9FC3CBBBCFBB}" dt="2021-11-30T16:05:23.468" v="9" actId="14100"/>
        <pc:sldMkLst>
          <pc:docMk/>
          <pc:sldMk cId="1872409712" sldId="1594"/>
        </pc:sldMkLst>
        <pc:spChg chg="mod">
          <ac:chgData name="Ana Saldarriaga Sanchez" userId="S::asaldarria@finagro.com.co::c57c6e34-f86b-4959-8f08-7110e3ab0030" providerId="AD" clId="Web-{4093ACCF-9431-34D4-796D-9FC3CBBBCFBB}" dt="2021-11-30T16:05:23.468" v="9" actId="14100"/>
          <ac:spMkLst>
            <pc:docMk/>
            <pc:sldMk cId="1872409712" sldId="1594"/>
            <ac:spMk id="15" creationId="{69F200EC-7D8E-4533-9227-2B52DA1FA381}"/>
          </ac:spMkLst>
        </pc:spChg>
      </pc:sldChg>
    </pc:docChg>
  </pc:docChgLst>
  <pc:docChgLst>
    <pc:chgData name="Inés Adriana Pachón Ruiz" userId="S::ipachon@finagro.com.co::c73fcc42-5485-4005-acfb-866a14105e08" providerId="AD" clId="Web-{369CC71B-B2DD-5D7C-CA2A-97994DB29AFB}"/>
    <pc:docChg chg="addSld delSld modSld">
      <pc:chgData name="Inés Adriana Pachón Ruiz" userId="S::ipachon@finagro.com.co::c73fcc42-5485-4005-acfb-866a14105e08" providerId="AD" clId="Web-{369CC71B-B2DD-5D7C-CA2A-97994DB29AFB}" dt="2022-02-24T23:54:46.063" v="38"/>
      <pc:docMkLst>
        <pc:docMk/>
      </pc:docMkLst>
      <pc:sldChg chg="delSp modSp">
        <pc:chgData name="Inés Adriana Pachón Ruiz" userId="S::ipachon@finagro.com.co::c73fcc42-5485-4005-acfb-866a14105e08" providerId="AD" clId="Web-{369CC71B-B2DD-5D7C-CA2A-97994DB29AFB}" dt="2022-02-24T23:54:46.063" v="38"/>
        <pc:sldMkLst>
          <pc:docMk/>
          <pc:sldMk cId="3579874420" sldId="383"/>
        </pc:sldMkLst>
        <pc:spChg chg="del">
          <ac:chgData name="Inés Adriana Pachón Ruiz" userId="S::ipachon@finagro.com.co::c73fcc42-5485-4005-acfb-866a14105e08" providerId="AD" clId="Web-{369CC71B-B2DD-5D7C-CA2A-97994DB29AFB}" dt="2022-02-24T23:54:43.781" v="37"/>
          <ac:spMkLst>
            <pc:docMk/>
            <pc:sldMk cId="3579874420" sldId="383"/>
            <ac:spMk id="5" creationId="{5B550D73-D0A7-4E29-B8A0-BCFE80BFFBC3}"/>
          </ac:spMkLst>
        </pc:spChg>
        <pc:spChg chg="mod">
          <ac:chgData name="Inés Adriana Pachón Ruiz" userId="S::ipachon@finagro.com.co::c73fcc42-5485-4005-acfb-866a14105e08" providerId="AD" clId="Web-{369CC71B-B2DD-5D7C-CA2A-97994DB29AFB}" dt="2022-02-24T23:54:20.156" v="33" actId="20577"/>
          <ac:spMkLst>
            <pc:docMk/>
            <pc:sldMk cId="3579874420" sldId="383"/>
            <ac:spMk id="11" creationId="{70E8A931-E9F2-4A18-818C-38693EFF9DF9}"/>
          </ac:spMkLst>
        </pc:spChg>
        <pc:spChg chg="del">
          <ac:chgData name="Inés Adriana Pachón Ruiz" userId="S::ipachon@finagro.com.co::c73fcc42-5485-4005-acfb-866a14105e08" providerId="AD" clId="Web-{369CC71B-B2DD-5D7C-CA2A-97994DB29AFB}" dt="2022-02-24T23:54:42.516" v="36"/>
          <ac:spMkLst>
            <pc:docMk/>
            <pc:sldMk cId="3579874420" sldId="383"/>
            <ac:spMk id="12" creationId="{A3FA5ED5-DE7D-4ABC-B3F0-BE14BF3488F7}"/>
          </ac:spMkLst>
        </pc:spChg>
        <pc:spChg chg="mod">
          <ac:chgData name="Inés Adriana Pachón Ruiz" userId="S::ipachon@finagro.com.co::c73fcc42-5485-4005-acfb-866a14105e08" providerId="AD" clId="Web-{369CC71B-B2DD-5D7C-CA2A-97994DB29AFB}" dt="2022-02-24T23:53:49.936" v="27" actId="20577"/>
          <ac:spMkLst>
            <pc:docMk/>
            <pc:sldMk cId="3579874420" sldId="383"/>
            <ac:spMk id="17" creationId="{3191BB0E-17C3-6749-B0D9-5AEE5EC98E7A}"/>
          </ac:spMkLst>
        </pc:spChg>
        <pc:spChg chg="del">
          <ac:chgData name="Inés Adriana Pachón Ruiz" userId="S::ipachon@finagro.com.co::c73fcc42-5485-4005-acfb-866a14105e08" providerId="AD" clId="Web-{369CC71B-B2DD-5D7C-CA2A-97994DB29AFB}" dt="2022-02-24T23:54:46.063" v="38"/>
          <ac:spMkLst>
            <pc:docMk/>
            <pc:sldMk cId="3579874420" sldId="383"/>
            <ac:spMk id="34" creationId="{74904546-819C-43C4-A07E-A75026101D6B}"/>
          </ac:spMkLst>
        </pc:spChg>
        <pc:picChg chg="del">
          <ac:chgData name="Inés Adriana Pachón Ruiz" userId="S::ipachon@finagro.com.co::c73fcc42-5485-4005-acfb-866a14105e08" providerId="AD" clId="Web-{369CC71B-B2DD-5D7C-CA2A-97994DB29AFB}" dt="2022-02-24T23:54:39.578" v="35"/>
          <ac:picMkLst>
            <pc:docMk/>
            <pc:sldMk cId="3579874420" sldId="383"/>
            <ac:picMk id="3" creationId="{F2A7C9B8-1B56-44FC-9BBA-684B6275D0C6}"/>
          </ac:picMkLst>
        </pc:picChg>
        <pc:picChg chg="del">
          <ac:chgData name="Inés Adriana Pachón Ruiz" userId="S::ipachon@finagro.com.co::c73fcc42-5485-4005-acfb-866a14105e08" providerId="AD" clId="Web-{369CC71B-B2DD-5D7C-CA2A-97994DB29AFB}" dt="2022-02-24T23:54:35.828" v="34"/>
          <ac:picMkLst>
            <pc:docMk/>
            <pc:sldMk cId="3579874420" sldId="383"/>
            <ac:picMk id="6" creationId="{77A0EEA4-2D48-4D2D-B0D1-10378DDC2407}"/>
          </ac:picMkLst>
        </pc:picChg>
      </pc:sldChg>
      <pc:sldChg chg="del">
        <pc:chgData name="Inés Adriana Pachón Ruiz" userId="S::ipachon@finagro.com.co::c73fcc42-5485-4005-acfb-866a14105e08" providerId="AD" clId="Web-{369CC71B-B2DD-5D7C-CA2A-97994DB29AFB}" dt="2022-02-24T23:51:35.542" v="18"/>
        <pc:sldMkLst>
          <pc:docMk/>
          <pc:sldMk cId="1444568081" sldId="384"/>
        </pc:sldMkLst>
      </pc:sldChg>
      <pc:sldChg chg="modSp">
        <pc:chgData name="Inés Adriana Pachón Ruiz" userId="S::ipachon@finagro.com.co::c73fcc42-5485-4005-acfb-866a14105e08" providerId="AD" clId="Web-{369CC71B-B2DD-5D7C-CA2A-97994DB29AFB}" dt="2022-02-24T23:52:11.308" v="21" actId="20577"/>
        <pc:sldMkLst>
          <pc:docMk/>
          <pc:sldMk cId="1225218218" sldId="519"/>
        </pc:sldMkLst>
        <pc:spChg chg="mod">
          <ac:chgData name="Inés Adriana Pachón Ruiz" userId="S::ipachon@finagro.com.co::c73fcc42-5485-4005-acfb-866a14105e08" providerId="AD" clId="Web-{369CC71B-B2DD-5D7C-CA2A-97994DB29AFB}" dt="2022-02-24T23:52:11.308" v="21" actId="20577"/>
          <ac:spMkLst>
            <pc:docMk/>
            <pc:sldMk cId="1225218218" sldId="519"/>
            <ac:spMk id="33" creationId="{437B4F3E-6FB2-4316-B32D-32A917962274}"/>
          </ac:spMkLst>
        </pc:spChg>
      </pc:sldChg>
      <pc:sldChg chg="del">
        <pc:chgData name="Inés Adriana Pachón Ruiz" userId="S::ipachon@finagro.com.co::c73fcc42-5485-4005-acfb-866a14105e08" providerId="AD" clId="Web-{369CC71B-B2DD-5D7C-CA2A-97994DB29AFB}" dt="2022-02-24T23:49:54.242" v="16"/>
        <pc:sldMkLst>
          <pc:docMk/>
          <pc:sldMk cId="1012658851" sldId="558"/>
        </pc:sldMkLst>
      </pc:sldChg>
      <pc:sldChg chg="delSp modSp">
        <pc:chgData name="Inés Adriana Pachón Ruiz" userId="S::ipachon@finagro.com.co::c73fcc42-5485-4005-acfb-866a14105e08" providerId="AD" clId="Web-{369CC71B-B2DD-5D7C-CA2A-97994DB29AFB}" dt="2022-02-24T23:41:38.854" v="9" actId="20577"/>
        <pc:sldMkLst>
          <pc:docMk/>
          <pc:sldMk cId="1081026409" sldId="871"/>
        </pc:sldMkLst>
        <pc:spChg chg="mod">
          <ac:chgData name="Inés Adriana Pachón Ruiz" userId="S::ipachon@finagro.com.co::c73fcc42-5485-4005-acfb-866a14105e08" providerId="AD" clId="Web-{369CC71B-B2DD-5D7C-CA2A-97994DB29AFB}" dt="2022-02-24T23:41:38.854" v="9" actId="20577"/>
          <ac:spMkLst>
            <pc:docMk/>
            <pc:sldMk cId="1081026409" sldId="871"/>
            <ac:spMk id="7" creationId="{EA02633B-067A-E246-B20B-2E4BCD54F7D5}"/>
          </ac:spMkLst>
        </pc:spChg>
        <pc:picChg chg="del">
          <ac:chgData name="Inés Adriana Pachón Ruiz" userId="S::ipachon@finagro.com.co::c73fcc42-5485-4005-acfb-866a14105e08" providerId="AD" clId="Web-{369CC71B-B2DD-5D7C-CA2A-97994DB29AFB}" dt="2022-02-24T23:41:17.666" v="0"/>
          <ac:picMkLst>
            <pc:docMk/>
            <pc:sldMk cId="1081026409" sldId="871"/>
            <ac:picMk id="6" creationId="{0AE76CC7-EDEE-4AD8-9FCA-AAE1EA9A3F72}"/>
          </ac:picMkLst>
        </pc:picChg>
      </pc:sldChg>
      <pc:sldChg chg="delSp modSp">
        <pc:chgData name="Inés Adriana Pachón Ruiz" userId="S::ipachon@finagro.com.co::c73fcc42-5485-4005-acfb-866a14105e08" providerId="AD" clId="Web-{369CC71B-B2DD-5D7C-CA2A-97994DB29AFB}" dt="2022-02-24T23:46:48.722" v="13" actId="20577"/>
        <pc:sldMkLst>
          <pc:docMk/>
          <pc:sldMk cId="340240041" sldId="877"/>
        </pc:sldMkLst>
        <pc:spChg chg="mod">
          <ac:chgData name="Inés Adriana Pachón Ruiz" userId="S::ipachon@finagro.com.co::c73fcc42-5485-4005-acfb-866a14105e08" providerId="AD" clId="Web-{369CC71B-B2DD-5D7C-CA2A-97994DB29AFB}" dt="2022-02-24T23:46:48.722" v="13" actId="20577"/>
          <ac:spMkLst>
            <pc:docMk/>
            <pc:sldMk cId="340240041" sldId="877"/>
            <ac:spMk id="16" creationId="{C641EDD7-83FC-4FA6-A46B-A57AEE3D71C6}"/>
          </ac:spMkLst>
        </pc:spChg>
        <pc:picChg chg="del">
          <ac:chgData name="Inés Adriana Pachón Ruiz" userId="S::ipachon@finagro.com.co::c73fcc42-5485-4005-acfb-866a14105e08" providerId="AD" clId="Web-{369CC71B-B2DD-5D7C-CA2A-97994DB29AFB}" dt="2022-02-24T23:46:42.143" v="12"/>
          <ac:picMkLst>
            <pc:docMk/>
            <pc:sldMk cId="340240041" sldId="877"/>
            <ac:picMk id="5" creationId="{79ED2FB3-F35E-4066-9A4F-CC50ADD66E50}"/>
          </ac:picMkLst>
        </pc:picChg>
      </pc:sldChg>
      <pc:sldChg chg="add del">
        <pc:chgData name="Inés Adriana Pachón Ruiz" userId="S::ipachon@finagro.com.co::c73fcc42-5485-4005-acfb-866a14105e08" providerId="AD" clId="Web-{369CC71B-B2DD-5D7C-CA2A-97994DB29AFB}" dt="2022-02-24T23:49:41.820" v="15"/>
        <pc:sldMkLst>
          <pc:docMk/>
          <pc:sldMk cId="3808612087" sldId="1592"/>
        </pc:sldMkLst>
      </pc:sldChg>
      <pc:sldChg chg="add">
        <pc:chgData name="Inés Adriana Pachón Ruiz" userId="S::ipachon@finagro.com.co::c73fcc42-5485-4005-acfb-866a14105e08" providerId="AD" clId="Web-{369CC71B-B2DD-5D7C-CA2A-97994DB29AFB}" dt="2022-02-24T23:49:23.804" v="14"/>
        <pc:sldMkLst>
          <pc:docMk/>
          <pc:sldMk cId="170782145" sldId="1595"/>
        </pc:sldMkLst>
      </pc:sldChg>
      <pc:sldChg chg="add">
        <pc:chgData name="Inés Adriana Pachón Ruiz" userId="S::ipachon@finagro.com.co::c73fcc42-5485-4005-acfb-866a14105e08" providerId="AD" clId="Web-{369CC71B-B2DD-5D7C-CA2A-97994DB29AFB}" dt="2022-02-24T23:51:29.354" v="17"/>
        <pc:sldMkLst>
          <pc:docMk/>
          <pc:sldMk cId="3428977872" sldId="1596"/>
        </pc:sldMkLst>
      </pc:sldChg>
    </pc:docChg>
  </pc:docChgLst>
  <pc:docChgLst>
    <pc:chgData name="Inés Adriana Pachón Ruiz" userId="S::ipachon@finagro.com.co::c73fcc42-5485-4005-acfb-866a14105e08" providerId="AD" clId="Web-{B0CE4D37-7A3A-DC1C-56EC-169300FDF6CC}"/>
    <pc:docChg chg="modSld">
      <pc:chgData name="Inés Adriana Pachón Ruiz" userId="S::ipachon@finagro.com.co::c73fcc42-5485-4005-acfb-866a14105e08" providerId="AD" clId="Web-{B0CE4D37-7A3A-DC1C-56EC-169300FDF6CC}" dt="2022-02-25T17:10:08.740" v="10" actId="20577"/>
      <pc:docMkLst>
        <pc:docMk/>
      </pc:docMkLst>
      <pc:sldChg chg="addSp modSp">
        <pc:chgData name="Inés Adriana Pachón Ruiz" userId="S::ipachon@finagro.com.co::c73fcc42-5485-4005-acfb-866a14105e08" providerId="AD" clId="Web-{B0CE4D37-7A3A-DC1C-56EC-169300FDF6CC}" dt="2022-02-25T17:10:08.740" v="10" actId="20577"/>
        <pc:sldMkLst>
          <pc:docMk/>
          <pc:sldMk cId="340240041" sldId="877"/>
        </pc:sldMkLst>
        <pc:spChg chg="mod">
          <ac:chgData name="Inés Adriana Pachón Ruiz" userId="S::ipachon@finagro.com.co::c73fcc42-5485-4005-acfb-866a14105e08" providerId="AD" clId="Web-{B0CE4D37-7A3A-DC1C-56EC-169300FDF6CC}" dt="2022-02-25T17:10:08.740" v="10" actId="20577"/>
          <ac:spMkLst>
            <pc:docMk/>
            <pc:sldMk cId="340240041" sldId="877"/>
            <ac:spMk id="16" creationId="{C641EDD7-83FC-4FA6-A46B-A57AEE3D71C6}"/>
          </ac:spMkLst>
        </pc:spChg>
        <pc:picChg chg="add mod">
          <ac:chgData name="Inés Adriana Pachón Ruiz" userId="S::ipachon@finagro.com.co::c73fcc42-5485-4005-acfb-866a14105e08" providerId="AD" clId="Web-{B0CE4D37-7A3A-DC1C-56EC-169300FDF6CC}" dt="2022-02-25T17:02:16.839" v="5" actId="14100"/>
          <ac:picMkLst>
            <pc:docMk/>
            <pc:sldMk cId="340240041" sldId="877"/>
            <ac:picMk id="3" creationId="{67265164-089B-4495-8E58-E158BB1F3A70}"/>
          </ac:picMkLst>
        </pc:picChg>
      </pc:sldChg>
    </pc:docChg>
  </pc:docChgLst>
  <pc:docChgLst>
    <pc:chgData name="Inés Adriana Pachón Ruiz" userId="S::ipachon@finagro.com.co::c73fcc42-5485-4005-acfb-866a14105e08" providerId="AD" clId="Web-{2479A69F-6448-8343-8F5A-1F5B667C65F5}"/>
    <pc:docChg chg="modSld">
      <pc:chgData name="Inés Adriana Pachón Ruiz" userId="S::ipachon@finagro.com.co::c73fcc42-5485-4005-acfb-866a14105e08" providerId="AD" clId="Web-{2479A69F-6448-8343-8F5A-1F5B667C65F5}" dt="2022-03-23T01:44:07.860" v="8" actId="20577"/>
      <pc:docMkLst>
        <pc:docMk/>
      </pc:docMkLst>
      <pc:sldChg chg="modSp">
        <pc:chgData name="Inés Adriana Pachón Ruiz" userId="S::ipachon@finagro.com.co::c73fcc42-5485-4005-acfb-866a14105e08" providerId="AD" clId="Web-{2479A69F-6448-8343-8F5A-1F5B667C65F5}" dt="2022-03-23T01:44:07.860" v="8" actId="20577"/>
        <pc:sldMkLst>
          <pc:docMk/>
          <pc:sldMk cId="1081026409" sldId="871"/>
        </pc:sldMkLst>
        <pc:spChg chg="mod">
          <ac:chgData name="Inés Adriana Pachón Ruiz" userId="S::ipachon@finagro.com.co::c73fcc42-5485-4005-acfb-866a14105e08" providerId="AD" clId="Web-{2479A69F-6448-8343-8F5A-1F5B667C65F5}" dt="2022-03-23T01:43:56.485" v="3" actId="20577"/>
          <ac:spMkLst>
            <pc:docMk/>
            <pc:sldMk cId="1081026409" sldId="871"/>
            <ac:spMk id="7" creationId="{EA02633B-067A-E246-B20B-2E4BCD54F7D5}"/>
          </ac:spMkLst>
        </pc:spChg>
        <pc:spChg chg="mod">
          <ac:chgData name="Inés Adriana Pachón Ruiz" userId="S::ipachon@finagro.com.co::c73fcc42-5485-4005-acfb-866a14105e08" providerId="AD" clId="Web-{2479A69F-6448-8343-8F5A-1F5B667C65F5}" dt="2022-03-23T01:44:07.860" v="8" actId="20577"/>
          <ac:spMkLst>
            <pc:docMk/>
            <pc:sldMk cId="1081026409" sldId="871"/>
            <ac:spMk id="8" creationId="{5F504BC5-8770-644C-BF24-8A0FBA5FFF27}"/>
          </ac:spMkLst>
        </pc:spChg>
      </pc:sldChg>
    </pc:docChg>
  </pc:docChgLst>
  <pc:docChgLst>
    <pc:chgData name="Inés Adriana Pachón Ruiz" userId="S::ipachon@finagro.com.co::c73fcc42-5485-4005-acfb-866a14105e08" providerId="AD" clId="Web-{42ED8DEC-7759-DE33-5F84-16D9B29CD137}"/>
    <pc:docChg chg="modSld">
      <pc:chgData name="Inés Adriana Pachón Ruiz" userId="S::ipachon@finagro.com.co::c73fcc42-5485-4005-acfb-866a14105e08" providerId="AD" clId="Web-{42ED8DEC-7759-DE33-5F84-16D9B29CD137}" dt="2021-12-04T00:27:03.700" v="5" actId="14100"/>
      <pc:docMkLst>
        <pc:docMk/>
      </pc:docMkLst>
      <pc:sldChg chg="addSp delSp modSp">
        <pc:chgData name="Inés Adriana Pachón Ruiz" userId="S::ipachon@finagro.com.co::c73fcc42-5485-4005-acfb-866a14105e08" providerId="AD" clId="Web-{42ED8DEC-7759-DE33-5F84-16D9B29CD137}" dt="2021-12-04T00:27:03.700" v="5" actId="14100"/>
        <pc:sldMkLst>
          <pc:docMk/>
          <pc:sldMk cId="367882005" sldId="1589"/>
        </pc:sldMkLst>
        <pc:picChg chg="del">
          <ac:chgData name="Inés Adriana Pachón Ruiz" userId="S::ipachon@finagro.com.co::c73fcc42-5485-4005-acfb-866a14105e08" providerId="AD" clId="Web-{42ED8DEC-7759-DE33-5F84-16D9B29CD137}" dt="2021-12-04T00:25:44.511" v="0"/>
          <ac:picMkLst>
            <pc:docMk/>
            <pc:sldMk cId="367882005" sldId="1589"/>
            <ac:picMk id="6" creationId="{6DB62478-A1CA-4425-BEC1-D631598610A7}"/>
          </ac:picMkLst>
        </pc:picChg>
        <pc:picChg chg="add mod ord">
          <ac:chgData name="Inés Adriana Pachón Ruiz" userId="S::ipachon@finagro.com.co::c73fcc42-5485-4005-acfb-866a14105e08" providerId="AD" clId="Web-{42ED8DEC-7759-DE33-5F84-16D9B29CD137}" dt="2021-12-04T00:27:03.700" v="5" actId="14100"/>
          <ac:picMkLst>
            <pc:docMk/>
            <pc:sldMk cId="367882005" sldId="1589"/>
            <ac:picMk id="7" creationId="{51F2A394-ACBA-4409-A7B5-2782A1C76C9B}"/>
          </ac:picMkLst>
        </pc:picChg>
      </pc:sldChg>
    </pc:docChg>
  </pc:docChgLst>
  <pc:docChgLst>
    <pc:chgData name="Inés Adriana Pachón Ruiz" userId="S::ipachon@finagro.com.co::c73fcc42-5485-4005-acfb-866a14105e08" providerId="AD" clId="Web-{66A03591-1D0B-88A6-662D-729DDE757213}"/>
    <pc:docChg chg="modSld">
      <pc:chgData name="Inés Adriana Pachón Ruiz" userId="S::ipachon@finagro.com.co::c73fcc42-5485-4005-acfb-866a14105e08" providerId="AD" clId="Web-{66A03591-1D0B-88A6-662D-729DDE757213}" dt="2022-03-25T19:21:42.794" v="332" actId="20577"/>
      <pc:docMkLst>
        <pc:docMk/>
      </pc:docMkLst>
      <pc:sldChg chg="addSp delSp modSp">
        <pc:chgData name="Inés Adriana Pachón Ruiz" userId="S::ipachon@finagro.com.co::c73fcc42-5485-4005-acfb-866a14105e08" providerId="AD" clId="Web-{66A03591-1D0B-88A6-662D-729DDE757213}" dt="2022-03-25T19:08:32.600" v="103"/>
        <pc:sldMkLst>
          <pc:docMk/>
          <pc:sldMk cId="3126779433" sldId="1593"/>
        </pc:sldMkLst>
        <pc:spChg chg="add del mod">
          <ac:chgData name="Inés Adriana Pachón Ruiz" userId="S::ipachon@finagro.com.co::c73fcc42-5485-4005-acfb-866a14105e08" providerId="AD" clId="Web-{66A03591-1D0B-88A6-662D-729DDE757213}" dt="2022-03-25T17:26:28.771" v="48"/>
          <ac:spMkLst>
            <pc:docMk/>
            <pc:sldMk cId="3126779433" sldId="1593"/>
            <ac:spMk id="2" creationId="{6796EE45-E82B-6ACC-4381-9D64D25DC39F}"/>
          </ac:spMkLst>
        </pc:spChg>
        <pc:spChg chg="mod">
          <ac:chgData name="Inés Adriana Pachón Ruiz" userId="S::ipachon@finagro.com.co::c73fcc42-5485-4005-acfb-866a14105e08" providerId="AD" clId="Web-{66A03591-1D0B-88A6-662D-729DDE757213}" dt="2022-03-25T17:23:42.767" v="24" actId="20577"/>
          <ac:spMkLst>
            <pc:docMk/>
            <pc:sldMk cId="3126779433" sldId="1593"/>
            <ac:spMk id="21" creationId="{D6EECEE3-193C-4321-BACE-EE321E80BF84}"/>
          </ac:spMkLst>
        </pc:spChg>
        <pc:spChg chg="mod">
          <ac:chgData name="Inés Adriana Pachón Ruiz" userId="S::ipachon@finagro.com.co::c73fcc42-5485-4005-acfb-866a14105e08" providerId="AD" clId="Web-{66A03591-1D0B-88A6-662D-729DDE757213}" dt="2022-03-25T17:23:31.001" v="20" actId="20577"/>
          <ac:spMkLst>
            <pc:docMk/>
            <pc:sldMk cId="3126779433" sldId="1593"/>
            <ac:spMk id="25" creationId="{405ABEAC-0474-4444-9E21-13009EBD786B}"/>
          </ac:spMkLst>
        </pc:spChg>
        <pc:graphicFrameChg chg="mod modGraphic">
          <ac:chgData name="Inés Adriana Pachón Ruiz" userId="S::ipachon@finagro.com.co::c73fcc42-5485-4005-acfb-866a14105e08" providerId="AD" clId="Web-{66A03591-1D0B-88A6-662D-729DDE757213}" dt="2022-03-25T19:08:32.600" v="103"/>
          <ac:graphicFrameMkLst>
            <pc:docMk/>
            <pc:sldMk cId="3126779433" sldId="1593"/>
            <ac:graphicFrameMk id="23" creationId="{9E562D1F-BBC5-4B2D-85AA-143D9E028E85}"/>
          </ac:graphicFrameMkLst>
        </pc:graphicFrameChg>
        <pc:graphicFrameChg chg="modGraphic">
          <ac:chgData name="Inés Adriana Pachón Ruiz" userId="S::ipachon@finagro.com.co::c73fcc42-5485-4005-acfb-866a14105e08" providerId="AD" clId="Web-{66A03591-1D0B-88A6-662D-729DDE757213}" dt="2022-03-25T19:06:08.002" v="96"/>
          <ac:graphicFrameMkLst>
            <pc:docMk/>
            <pc:sldMk cId="3126779433" sldId="1593"/>
            <ac:graphicFrameMk id="24" creationId="{DE0142EE-2C7F-43BF-B1A3-26BFFD07AEA4}"/>
          </ac:graphicFrameMkLst>
        </pc:graphicFrameChg>
        <pc:picChg chg="add mod">
          <ac:chgData name="Inés Adriana Pachón Ruiz" userId="S::ipachon@finagro.com.co::c73fcc42-5485-4005-acfb-866a14105e08" providerId="AD" clId="Web-{66A03591-1D0B-88A6-662D-729DDE757213}" dt="2022-03-25T19:07:18.176" v="101" actId="1076"/>
          <ac:picMkLst>
            <pc:docMk/>
            <pc:sldMk cId="3126779433" sldId="1593"/>
            <ac:picMk id="2" creationId="{68AAEC69-E230-21E3-DFE6-A6888D25325C}"/>
          </ac:picMkLst>
        </pc:picChg>
      </pc:sldChg>
      <pc:sldChg chg="addSp delSp modSp">
        <pc:chgData name="Inés Adriana Pachón Ruiz" userId="S::ipachon@finagro.com.co::c73fcc42-5485-4005-acfb-866a14105e08" providerId="AD" clId="Web-{66A03591-1D0B-88A6-662D-729DDE757213}" dt="2022-03-25T19:21:42.794" v="332" actId="20577"/>
        <pc:sldMkLst>
          <pc:docMk/>
          <pc:sldMk cId="1872409712" sldId="1594"/>
        </pc:sldMkLst>
        <pc:spChg chg="add mod">
          <ac:chgData name="Inés Adriana Pachón Ruiz" userId="S::ipachon@finagro.com.co::c73fcc42-5485-4005-acfb-866a14105e08" providerId="AD" clId="Web-{66A03591-1D0B-88A6-662D-729DDE757213}" dt="2022-03-25T19:21:42.794" v="332" actId="20577"/>
          <ac:spMkLst>
            <pc:docMk/>
            <pc:sldMk cId="1872409712" sldId="1594"/>
            <ac:spMk id="4" creationId="{A0C9BBAC-1609-4F32-1F3B-DEB33EF3DDD6}"/>
          </ac:spMkLst>
        </pc:spChg>
        <pc:spChg chg="del mod">
          <ac:chgData name="Inés Adriana Pachón Ruiz" userId="S::ipachon@finagro.com.co::c73fcc42-5485-4005-acfb-866a14105e08" providerId="AD" clId="Web-{66A03591-1D0B-88A6-662D-729DDE757213}" dt="2022-03-25T19:12:27.778" v="136"/>
          <ac:spMkLst>
            <pc:docMk/>
            <pc:sldMk cId="1872409712" sldId="1594"/>
            <ac:spMk id="15" creationId="{69F200EC-7D8E-4533-9227-2B52DA1FA381}"/>
          </ac:spMkLst>
        </pc:spChg>
        <pc:spChg chg="mod">
          <ac:chgData name="Inés Adriana Pachón Ruiz" userId="S::ipachon@finagro.com.co::c73fcc42-5485-4005-acfb-866a14105e08" providerId="AD" clId="Web-{66A03591-1D0B-88A6-662D-729DDE757213}" dt="2022-03-25T17:24:26.237" v="36" actId="20577"/>
          <ac:spMkLst>
            <pc:docMk/>
            <pc:sldMk cId="1872409712" sldId="1594"/>
            <ac:spMk id="25" creationId="{405ABEAC-0474-4444-9E21-13009EBD786B}"/>
          </ac:spMkLst>
        </pc:spChg>
        <pc:graphicFrameChg chg="del mod modGraphic">
          <ac:chgData name="Inés Adriana Pachón Ruiz" userId="S::ipachon@finagro.com.co::c73fcc42-5485-4005-acfb-866a14105e08" providerId="AD" clId="Web-{66A03591-1D0B-88A6-662D-729DDE757213}" dt="2022-03-25T19:08:52.429" v="106"/>
          <ac:graphicFrameMkLst>
            <pc:docMk/>
            <pc:sldMk cId="1872409712" sldId="1594"/>
            <ac:graphicFrameMk id="17" creationId="{940D68DD-EBB0-4D14-9658-6B3D529B7596}"/>
          </ac:graphicFrameMkLst>
        </pc:graphicFrameChg>
        <pc:graphicFrameChg chg="del mod modGraphic">
          <ac:chgData name="Inés Adriana Pachón Ruiz" userId="S::ipachon@finagro.com.co::c73fcc42-5485-4005-acfb-866a14105e08" providerId="AD" clId="Web-{66A03591-1D0B-88A6-662D-729DDE757213}" dt="2022-03-25T19:08:58.944" v="110"/>
          <ac:graphicFrameMkLst>
            <pc:docMk/>
            <pc:sldMk cId="1872409712" sldId="1594"/>
            <ac:graphicFrameMk id="26" creationId="{EEEF132E-2381-4F47-ABEC-AB8AD41579F7}"/>
          </ac:graphicFrameMkLst>
        </pc:graphicFrameChg>
        <pc:graphicFrameChg chg="del">
          <ac:chgData name="Inés Adriana Pachón Ruiz" userId="S::ipachon@finagro.com.co::c73fcc42-5485-4005-acfb-866a14105e08" providerId="AD" clId="Web-{66A03591-1D0B-88A6-662D-729DDE757213}" dt="2022-03-25T19:08:55.023" v="107"/>
          <ac:graphicFrameMkLst>
            <pc:docMk/>
            <pc:sldMk cId="1872409712" sldId="1594"/>
            <ac:graphicFrameMk id="27" creationId="{764BBB11-05B8-4275-87FB-73D93928BE25}"/>
          </ac:graphicFrameMkLst>
        </pc:graphicFrameChg>
        <pc:picChg chg="del">
          <ac:chgData name="Inés Adriana Pachón Ruiz" userId="S::ipachon@finagro.com.co::c73fcc42-5485-4005-acfb-866a14105e08" providerId="AD" clId="Web-{66A03591-1D0B-88A6-662D-729DDE757213}" dt="2022-03-25T19:09:04.179" v="111"/>
          <ac:picMkLst>
            <pc:docMk/>
            <pc:sldMk cId="1872409712" sldId="1594"/>
            <ac:picMk id="2" creationId="{65C0772C-5A8D-AD79-0ED9-231D9C51ACE2}"/>
          </ac:picMkLst>
        </pc:picChg>
        <pc:picChg chg="add mod">
          <ac:chgData name="Inés Adriana Pachón Ruiz" userId="S::ipachon@finagro.com.co::c73fcc42-5485-4005-acfb-866a14105e08" providerId="AD" clId="Web-{66A03591-1D0B-88A6-662D-729DDE757213}" dt="2022-03-25T19:12:58.810" v="156" actId="1076"/>
          <ac:picMkLst>
            <pc:docMk/>
            <pc:sldMk cId="1872409712" sldId="1594"/>
            <ac:picMk id="3" creationId="{139E0E6C-4B90-420B-7B10-2DF60606EA26}"/>
          </ac:picMkLst>
        </pc:picChg>
      </pc:sldChg>
      <pc:sldChg chg="modSp">
        <pc:chgData name="Inés Adriana Pachón Ruiz" userId="S::ipachon@finagro.com.co::c73fcc42-5485-4005-acfb-866a14105e08" providerId="AD" clId="Web-{66A03591-1D0B-88A6-662D-729DDE757213}" dt="2022-03-25T15:21:26.201" v="18" actId="20577"/>
        <pc:sldMkLst>
          <pc:docMk/>
          <pc:sldMk cId="3428977872" sldId="1596"/>
        </pc:sldMkLst>
        <pc:spChg chg="mod">
          <ac:chgData name="Inés Adriana Pachón Ruiz" userId="S::ipachon@finagro.com.co::c73fcc42-5485-4005-acfb-866a14105e08" providerId="AD" clId="Web-{66A03591-1D0B-88A6-662D-729DDE757213}" dt="2022-03-25T15:21:26.201" v="18" actId="20577"/>
          <ac:spMkLst>
            <pc:docMk/>
            <pc:sldMk cId="3428977872" sldId="1596"/>
            <ac:spMk id="6" creationId="{40AEFEB4-FFF2-4B8E-BB4E-F48268804910}"/>
          </ac:spMkLst>
        </pc:spChg>
      </pc:sldChg>
      <pc:sldChg chg="modSp">
        <pc:chgData name="Inés Adriana Pachón Ruiz" userId="S::ipachon@finagro.com.co::c73fcc42-5485-4005-acfb-866a14105e08" providerId="AD" clId="Web-{66A03591-1D0B-88A6-662D-729DDE757213}" dt="2022-03-25T19:15:50.268" v="166" actId="1076"/>
        <pc:sldMkLst>
          <pc:docMk/>
          <pc:sldMk cId="2291529153" sldId="1600"/>
        </pc:sldMkLst>
        <pc:spChg chg="mod">
          <ac:chgData name="Inés Adriana Pachón Ruiz" userId="S::ipachon@finagro.com.co::c73fcc42-5485-4005-acfb-866a14105e08" providerId="AD" clId="Web-{66A03591-1D0B-88A6-662D-729DDE757213}" dt="2022-03-25T17:25:18.504" v="42" actId="20577"/>
          <ac:spMkLst>
            <pc:docMk/>
            <pc:sldMk cId="2291529153" sldId="1600"/>
            <ac:spMk id="5" creationId="{361EDCB0-F0B4-41B4-B0A0-EB6AC2EE1156}"/>
          </ac:spMkLst>
        </pc:spChg>
        <pc:spChg chg="mod">
          <ac:chgData name="Inés Adriana Pachón Ruiz" userId="S::ipachon@finagro.com.co::c73fcc42-5485-4005-acfb-866a14105e08" providerId="AD" clId="Web-{66A03591-1D0B-88A6-662D-729DDE757213}" dt="2022-03-25T19:15:45.268" v="165" actId="20577"/>
          <ac:spMkLst>
            <pc:docMk/>
            <pc:sldMk cId="2291529153" sldId="1600"/>
            <ac:spMk id="6" creationId="{F199276A-14AB-46C8-B151-4DDCB490436C}"/>
          </ac:spMkLst>
        </pc:spChg>
        <pc:spChg chg="mod">
          <ac:chgData name="Inés Adriana Pachón Ruiz" userId="S::ipachon@finagro.com.co::c73fcc42-5485-4005-acfb-866a14105e08" providerId="AD" clId="Web-{66A03591-1D0B-88A6-662D-729DDE757213}" dt="2022-03-25T19:15:50.268" v="166" actId="1076"/>
          <ac:spMkLst>
            <pc:docMk/>
            <pc:sldMk cId="2291529153" sldId="1600"/>
            <ac:spMk id="7" creationId="{837B7A4E-923C-4DA7-BCA9-4284E5BABF5B}"/>
          </ac:spMkLst>
        </pc:spChg>
      </pc:sldChg>
      <pc:sldChg chg="modSp">
        <pc:chgData name="Inés Adriana Pachón Ruiz" userId="S::ipachon@finagro.com.co::c73fcc42-5485-4005-acfb-866a14105e08" providerId="AD" clId="Web-{66A03591-1D0B-88A6-662D-729DDE757213}" dt="2022-03-25T19:19:33.384" v="282" actId="20577"/>
        <pc:sldMkLst>
          <pc:docMk/>
          <pc:sldMk cId="2465342630" sldId="1601"/>
        </pc:sldMkLst>
        <pc:spChg chg="mod">
          <ac:chgData name="Inés Adriana Pachón Ruiz" userId="S::ipachon@finagro.com.co::c73fcc42-5485-4005-acfb-866a14105e08" providerId="AD" clId="Web-{66A03591-1D0B-88A6-662D-729DDE757213}" dt="2022-03-25T19:16:07.925" v="169" actId="20577"/>
          <ac:spMkLst>
            <pc:docMk/>
            <pc:sldMk cId="2465342630" sldId="1601"/>
            <ac:spMk id="5" creationId="{361EDCB0-F0B4-41B4-B0A0-EB6AC2EE1156}"/>
          </ac:spMkLst>
        </pc:spChg>
        <pc:spChg chg="mod">
          <ac:chgData name="Inés Adriana Pachón Ruiz" userId="S::ipachon@finagro.com.co::c73fcc42-5485-4005-acfb-866a14105e08" providerId="AD" clId="Web-{66A03591-1D0B-88A6-662D-729DDE757213}" dt="2022-03-25T19:19:33.384" v="282" actId="20577"/>
          <ac:spMkLst>
            <pc:docMk/>
            <pc:sldMk cId="2465342630" sldId="1601"/>
            <ac:spMk id="6" creationId="{F199276A-14AB-46C8-B151-4DDCB490436C}"/>
          </ac:spMkLst>
        </pc:spChg>
      </pc:sldChg>
    </pc:docChg>
  </pc:docChgLst>
  <pc:docChgLst>
    <pc:chgData name="Inés Adriana Pachón Ruiz" userId="S::ipachon@finagro.com.co::c73fcc42-5485-4005-acfb-866a14105e08" providerId="AD" clId="Web-{D3252B58-D552-5E75-8241-1BC4B5AD7FC0}"/>
    <pc:docChg chg="modSld">
      <pc:chgData name="Inés Adriana Pachón Ruiz" userId="S::ipachon@finagro.com.co::c73fcc42-5485-4005-acfb-866a14105e08" providerId="AD" clId="Web-{D3252B58-D552-5E75-8241-1BC4B5AD7FC0}" dt="2022-02-25T16:58:18.423" v="67" actId="14100"/>
      <pc:docMkLst>
        <pc:docMk/>
      </pc:docMkLst>
      <pc:sldChg chg="addSp modSp">
        <pc:chgData name="Inés Adriana Pachón Ruiz" userId="S::ipachon@finagro.com.co::c73fcc42-5485-4005-acfb-866a14105e08" providerId="AD" clId="Web-{D3252B58-D552-5E75-8241-1BC4B5AD7FC0}" dt="2022-02-25T16:53:01.887" v="19" actId="14100"/>
        <pc:sldMkLst>
          <pc:docMk/>
          <pc:sldMk cId="3579874420" sldId="383"/>
        </pc:sldMkLst>
        <pc:picChg chg="add mod">
          <ac:chgData name="Inés Adriana Pachón Ruiz" userId="S::ipachon@finagro.com.co::c73fcc42-5485-4005-acfb-866a14105e08" providerId="AD" clId="Web-{D3252B58-D552-5E75-8241-1BC4B5AD7FC0}" dt="2022-02-25T16:05:13.760" v="4" actId="1076"/>
          <ac:picMkLst>
            <pc:docMk/>
            <pc:sldMk cId="3579874420" sldId="383"/>
            <ac:picMk id="2" creationId="{38EE1C05-B406-4BC5-B786-41D36D5B8B2B}"/>
          </ac:picMkLst>
        </pc:picChg>
        <pc:picChg chg="add mod">
          <ac:chgData name="Inés Adriana Pachón Ruiz" userId="S::ipachon@finagro.com.co::c73fcc42-5485-4005-acfb-866a14105e08" providerId="AD" clId="Web-{D3252B58-D552-5E75-8241-1BC4B5AD7FC0}" dt="2022-02-25T16:49:26.837" v="10" actId="14100"/>
          <ac:picMkLst>
            <pc:docMk/>
            <pc:sldMk cId="3579874420" sldId="383"/>
            <ac:picMk id="3" creationId="{A30DB4C2-9A05-40CD-8BA9-531B09A6F31A}"/>
          </ac:picMkLst>
        </pc:picChg>
        <pc:picChg chg="add mod">
          <ac:chgData name="Inés Adriana Pachón Ruiz" userId="S::ipachon@finagro.com.co::c73fcc42-5485-4005-acfb-866a14105e08" providerId="AD" clId="Web-{D3252B58-D552-5E75-8241-1BC4B5AD7FC0}" dt="2022-02-25T16:53:01.887" v="19" actId="14100"/>
          <ac:picMkLst>
            <pc:docMk/>
            <pc:sldMk cId="3579874420" sldId="383"/>
            <ac:picMk id="4" creationId="{48378464-DCFD-4791-97F3-2081EE8287FC}"/>
          </ac:picMkLst>
        </pc:picChg>
      </pc:sldChg>
      <pc:sldChg chg="addSp delSp modSp">
        <pc:chgData name="Inés Adriana Pachón Ruiz" userId="S::ipachon@finagro.com.co::c73fcc42-5485-4005-acfb-866a14105e08" providerId="AD" clId="Web-{D3252B58-D552-5E75-8241-1BC4B5AD7FC0}" dt="2022-02-25T16:55:17.436" v="42" actId="14100"/>
        <pc:sldMkLst>
          <pc:docMk/>
          <pc:sldMk cId="3731439250" sldId="386"/>
        </pc:sldMkLst>
        <pc:spChg chg="mod">
          <ac:chgData name="Inés Adriana Pachón Ruiz" userId="S::ipachon@finagro.com.co::c73fcc42-5485-4005-acfb-866a14105e08" providerId="AD" clId="Web-{D3252B58-D552-5E75-8241-1BC4B5AD7FC0}" dt="2022-02-25T16:53:38.403" v="31" actId="20577"/>
          <ac:spMkLst>
            <pc:docMk/>
            <pc:sldMk cId="3731439250" sldId="386"/>
            <ac:spMk id="11" creationId="{70E8A931-E9F2-4A18-818C-38693EFF9DF9}"/>
          </ac:spMkLst>
        </pc:spChg>
        <pc:spChg chg="mod">
          <ac:chgData name="Inés Adriana Pachón Ruiz" userId="S::ipachon@finagro.com.co::c73fcc42-5485-4005-acfb-866a14105e08" providerId="AD" clId="Web-{D3252B58-D552-5E75-8241-1BC4B5AD7FC0}" dt="2022-02-25T16:53:41.778" v="32" actId="20577"/>
          <ac:spMkLst>
            <pc:docMk/>
            <pc:sldMk cId="3731439250" sldId="386"/>
            <ac:spMk id="17" creationId="{3191BB0E-17C3-6749-B0D9-5AEE5EC98E7A}"/>
          </ac:spMkLst>
        </pc:spChg>
        <pc:picChg chg="add mod">
          <ac:chgData name="Inés Adriana Pachón Ruiz" userId="S::ipachon@finagro.com.co::c73fcc42-5485-4005-acfb-866a14105e08" providerId="AD" clId="Web-{D3252B58-D552-5E75-8241-1BC4B5AD7FC0}" dt="2022-02-25T16:55:17.436" v="42" actId="14100"/>
          <ac:picMkLst>
            <pc:docMk/>
            <pc:sldMk cId="3731439250" sldId="386"/>
            <ac:picMk id="2" creationId="{F8EE439F-1651-47CA-A235-7AAB5B3B0D2B}"/>
          </ac:picMkLst>
        </pc:picChg>
        <pc:picChg chg="del">
          <ac:chgData name="Inés Adriana Pachón Ruiz" userId="S::ipachon@finagro.com.co::c73fcc42-5485-4005-acfb-866a14105e08" providerId="AD" clId="Web-{D3252B58-D552-5E75-8241-1BC4B5AD7FC0}" dt="2022-02-25T16:53:10.356" v="20"/>
          <ac:picMkLst>
            <pc:docMk/>
            <pc:sldMk cId="3731439250" sldId="386"/>
            <ac:picMk id="7" creationId="{662047F9-B646-43A2-8136-2D4BA24DFA89}"/>
          </ac:picMkLst>
        </pc:picChg>
      </pc:sldChg>
      <pc:sldChg chg="addSp delSp modSp">
        <pc:chgData name="Inés Adriana Pachón Ruiz" userId="S::ipachon@finagro.com.co::c73fcc42-5485-4005-acfb-866a14105e08" providerId="AD" clId="Web-{D3252B58-D552-5E75-8241-1BC4B5AD7FC0}" dt="2022-02-25T16:58:18.423" v="67" actId="14100"/>
        <pc:sldMkLst>
          <pc:docMk/>
          <pc:sldMk cId="1987016070" sldId="388"/>
        </pc:sldMkLst>
        <pc:spChg chg="mod">
          <ac:chgData name="Inés Adriana Pachón Ruiz" userId="S::ipachon@finagro.com.co::c73fcc42-5485-4005-acfb-866a14105e08" providerId="AD" clId="Web-{D3252B58-D552-5E75-8241-1BC4B5AD7FC0}" dt="2022-02-25T16:55:53.264" v="50" actId="20577"/>
          <ac:spMkLst>
            <pc:docMk/>
            <pc:sldMk cId="1987016070" sldId="388"/>
            <ac:spMk id="11" creationId="{70E8A931-E9F2-4A18-818C-38693EFF9DF9}"/>
          </ac:spMkLst>
        </pc:spChg>
        <pc:spChg chg="mod">
          <ac:chgData name="Inés Adriana Pachón Ruiz" userId="S::ipachon@finagro.com.co::c73fcc42-5485-4005-acfb-866a14105e08" providerId="AD" clId="Web-{D3252B58-D552-5E75-8241-1BC4B5AD7FC0}" dt="2022-02-25T16:55:37.842" v="45" actId="20577"/>
          <ac:spMkLst>
            <pc:docMk/>
            <pc:sldMk cId="1987016070" sldId="388"/>
            <ac:spMk id="17" creationId="{3191BB0E-17C3-6749-B0D9-5AEE5EC98E7A}"/>
          </ac:spMkLst>
        </pc:spChg>
        <pc:spChg chg="del">
          <ac:chgData name="Inés Adriana Pachón Ruiz" userId="S::ipachon@finagro.com.co::c73fcc42-5485-4005-acfb-866a14105e08" providerId="AD" clId="Web-{D3252B58-D552-5E75-8241-1BC4B5AD7FC0}" dt="2022-02-25T16:55:29.123" v="43"/>
          <ac:spMkLst>
            <pc:docMk/>
            <pc:sldMk cId="1987016070" sldId="388"/>
            <ac:spMk id="34" creationId="{74904546-819C-43C4-A07E-A75026101D6B}"/>
          </ac:spMkLst>
        </pc:spChg>
        <pc:picChg chg="add mod">
          <ac:chgData name="Inés Adriana Pachón Ruiz" userId="S::ipachon@finagro.com.co::c73fcc42-5485-4005-acfb-866a14105e08" providerId="AD" clId="Web-{D3252B58-D552-5E75-8241-1BC4B5AD7FC0}" dt="2022-02-25T16:58:18.423" v="67" actId="14100"/>
          <ac:picMkLst>
            <pc:docMk/>
            <pc:sldMk cId="1987016070" sldId="388"/>
            <ac:picMk id="3" creationId="{EC826D3E-0B36-4204-BE0F-C4856F31597F}"/>
          </ac:picMkLst>
        </pc:picChg>
        <pc:picChg chg="del">
          <ac:chgData name="Inés Adriana Pachón Ruiz" userId="S::ipachon@finagro.com.co::c73fcc42-5485-4005-acfb-866a14105e08" providerId="AD" clId="Web-{D3252B58-D552-5E75-8241-1BC4B5AD7FC0}" dt="2022-02-25T16:53:47.684" v="33"/>
          <ac:picMkLst>
            <pc:docMk/>
            <pc:sldMk cId="1987016070" sldId="388"/>
            <ac:picMk id="4" creationId="{D19E826A-7CF1-4F2F-B481-478BDD6C882B}"/>
          </ac:picMkLst>
        </pc:picChg>
        <pc:picChg chg="mod">
          <ac:chgData name="Inés Adriana Pachón Ruiz" userId="S::ipachon@finagro.com.co::c73fcc42-5485-4005-acfb-866a14105e08" providerId="AD" clId="Web-{D3252B58-D552-5E75-8241-1BC4B5AD7FC0}" dt="2022-02-25T16:58:04.110" v="62" actId="14100"/>
          <ac:picMkLst>
            <pc:docMk/>
            <pc:sldMk cId="1987016070" sldId="388"/>
            <ac:picMk id="8" creationId="{DA8811AC-6E40-42DD-AD4E-9AEE5B4C9DC5}"/>
          </ac:picMkLst>
        </pc:picChg>
        <pc:picChg chg="mod">
          <ac:chgData name="Inés Adriana Pachón Ruiz" userId="S::ipachon@finagro.com.co::c73fcc42-5485-4005-acfb-866a14105e08" providerId="AD" clId="Web-{D3252B58-D552-5E75-8241-1BC4B5AD7FC0}" dt="2022-02-25T16:58:08.829" v="64" actId="1076"/>
          <ac:picMkLst>
            <pc:docMk/>
            <pc:sldMk cId="1987016070" sldId="388"/>
            <ac:picMk id="9" creationId="{35D8CFF8-0451-42CF-8114-377B943E33B4}"/>
          </ac:picMkLst>
        </pc:picChg>
        <pc:picChg chg="mod">
          <ac:chgData name="Inés Adriana Pachón Ruiz" userId="S::ipachon@finagro.com.co::c73fcc42-5485-4005-acfb-866a14105e08" providerId="AD" clId="Web-{D3252B58-D552-5E75-8241-1BC4B5AD7FC0}" dt="2022-02-25T16:58:00.485" v="61" actId="14100"/>
          <ac:picMkLst>
            <pc:docMk/>
            <pc:sldMk cId="1987016070" sldId="388"/>
            <ac:picMk id="12" creationId="{1C8D8FC3-36B4-49DA-B432-C674B75AF59A}"/>
          </ac:picMkLst>
        </pc:picChg>
      </pc:sldChg>
      <pc:sldChg chg="modSp">
        <pc:chgData name="Inés Adriana Pachón Ruiz" userId="S::ipachon@finagro.com.co::c73fcc42-5485-4005-acfb-866a14105e08" providerId="AD" clId="Web-{D3252B58-D552-5E75-8241-1BC4B5AD7FC0}" dt="2022-02-25T15:57:44.969" v="0" actId="20577"/>
        <pc:sldMkLst>
          <pc:docMk/>
          <pc:sldMk cId="1081026409" sldId="871"/>
        </pc:sldMkLst>
        <pc:spChg chg="mod">
          <ac:chgData name="Inés Adriana Pachón Ruiz" userId="S::ipachon@finagro.com.co::c73fcc42-5485-4005-acfb-866a14105e08" providerId="AD" clId="Web-{D3252B58-D552-5E75-8241-1BC4B5AD7FC0}" dt="2022-02-25T15:57:44.969" v="0" actId="20577"/>
          <ac:spMkLst>
            <pc:docMk/>
            <pc:sldMk cId="1081026409" sldId="871"/>
            <ac:spMk id="8" creationId="{5F504BC5-8770-644C-BF24-8A0FBA5FFF27}"/>
          </ac:spMkLst>
        </pc:spChg>
      </pc:sldChg>
      <pc:sldChg chg="delSp modSp">
        <pc:chgData name="Inés Adriana Pachón Ruiz" userId="S::ipachon@finagro.com.co::c73fcc42-5485-4005-acfb-866a14105e08" providerId="AD" clId="Web-{D3252B58-D552-5E75-8241-1BC4B5AD7FC0}" dt="2022-02-25T16:56:45.359" v="54"/>
        <pc:sldMkLst>
          <pc:docMk/>
          <pc:sldMk cId="367882005" sldId="1589"/>
        </pc:sldMkLst>
        <pc:spChg chg="del">
          <ac:chgData name="Inés Adriana Pachón Ruiz" userId="S::ipachon@finagro.com.co::c73fcc42-5485-4005-acfb-866a14105e08" providerId="AD" clId="Web-{D3252B58-D552-5E75-8241-1BC4B5AD7FC0}" dt="2022-02-25T16:56:34.359" v="52"/>
          <ac:spMkLst>
            <pc:docMk/>
            <pc:sldMk cId="367882005" sldId="1589"/>
            <ac:spMk id="4" creationId="{495F49F9-8CA8-4E73-BE9E-28C47F8B722D}"/>
          </ac:spMkLst>
        </pc:spChg>
        <pc:spChg chg="mod">
          <ac:chgData name="Inés Adriana Pachón Ruiz" userId="S::ipachon@finagro.com.co::c73fcc42-5485-4005-acfb-866a14105e08" providerId="AD" clId="Web-{D3252B58-D552-5E75-8241-1BC4B5AD7FC0}" dt="2022-02-25T16:56:23.640" v="51" actId="20577"/>
          <ac:spMkLst>
            <pc:docMk/>
            <pc:sldMk cId="367882005" sldId="1589"/>
            <ac:spMk id="17" creationId="{3191BB0E-17C3-6749-B0D9-5AEE5EC98E7A}"/>
          </ac:spMkLst>
        </pc:spChg>
        <pc:spChg chg="del">
          <ac:chgData name="Inés Adriana Pachón Ruiz" userId="S::ipachon@finagro.com.co::c73fcc42-5485-4005-acfb-866a14105e08" providerId="AD" clId="Web-{D3252B58-D552-5E75-8241-1BC4B5AD7FC0}" dt="2022-02-25T16:56:45.359" v="54"/>
          <ac:spMkLst>
            <pc:docMk/>
            <pc:sldMk cId="367882005" sldId="1589"/>
            <ac:spMk id="18" creationId="{36DA3B48-32CB-45DB-80BA-2C728D37781E}"/>
          </ac:spMkLst>
        </pc:spChg>
        <pc:picChg chg="del">
          <ac:chgData name="Inés Adriana Pachón Ruiz" userId="S::ipachon@finagro.com.co::c73fcc42-5485-4005-acfb-866a14105e08" providerId="AD" clId="Web-{D3252B58-D552-5E75-8241-1BC4B5AD7FC0}" dt="2022-02-25T16:56:39.859" v="53"/>
          <ac:picMkLst>
            <pc:docMk/>
            <pc:sldMk cId="367882005" sldId="1589"/>
            <ac:picMk id="7" creationId="{51F2A394-ACBA-4409-A7B5-2782A1C76C9B}"/>
          </ac:picMkLst>
        </pc:picChg>
      </pc:sldChg>
      <pc:sldChg chg="modSp">
        <pc:chgData name="Inés Adriana Pachón Ruiz" userId="S::ipachon@finagro.com.co::c73fcc42-5485-4005-acfb-866a14105e08" providerId="AD" clId="Web-{D3252B58-D552-5E75-8241-1BC4B5AD7FC0}" dt="2022-02-25T16:57:05.969" v="57" actId="20577"/>
        <pc:sldMkLst>
          <pc:docMk/>
          <pc:sldMk cId="3126779433" sldId="1593"/>
        </pc:sldMkLst>
        <pc:spChg chg="mod">
          <ac:chgData name="Inés Adriana Pachón Ruiz" userId="S::ipachon@finagro.com.co::c73fcc42-5485-4005-acfb-866a14105e08" providerId="AD" clId="Web-{D3252B58-D552-5E75-8241-1BC4B5AD7FC0}" dt="2022-02-25T16:57:05.969" v="57" actId="20577"/>
          <ac:spMkLst>
            <pc:docMk/>
            <pc:sldMk cId="3126779433" sldId="1593"/>
            <ac:spMk id="25" creationId="{405ABEAC-0474-4444-9E21-13009EBD786B}"/>
          </ac:spMkLst>
        </pc:spChg>
      </pc:sldChg>
    </pc:docChg>
  </pc:docChgLst>
  <pc:docChgLst>
    <pc:chgData name="Inés Adriana Pachón Ruiz" userId="S::ipachon@finagro.com.co::c73fcc42-5485-4005-acfb-866a14105e08" providerId="AD" clId="Web-{AD06ED78-49AF-4C7B-0CD1-C2682BDD4CC0}"/>
    <pc:docChg chg="addSld delSld modSld">
      <pc:chgData name="Inés Adriana Pachón Ruiz" userId="S::ipachon@finagro.com.co::c73fcc42-5485-4005-acfb-866a14105e08" providerId="AD" clId="Web-{AD06ED78-49AF-4C7B-0CD1-C2682BDD4CC0}" dt="2022-03-23T01:38:24.110" v="350" actId="20577"/>
      <pc:docMkLst>
        <pc:docMk/>
      </pc:docMkLst>
      <pc:sldChg chg="addSp modSp">
        <pc:chgData name="Inés Adriana Pachón Ruiz" userId="S::ipachon@finagro.com.co::c73fcc42-5485-4005-acfb-866a14105e08" providerId="AD" clId="Web-{AD06ED78-49AF-4C7B-0CD1-C2682BDD4CC0}" dt="2022-03-23T00:27:12.968" v="35" actId="1076"/>
        <pc:sldMkLst>
          <pc:docMk/>
          <pc:sldMk cId="3731439250" sldId="386"/>
        </pc:sldMkLst>
        <pc:picChg chg="mod">
          <ac:chgData name="Inés Adriana Pachón Ruiz" userId="S::ipachon@finagro.com.co::c73fcc42-5485-4005-acfb-866a14105e08" providerId="AD" clId="Web-{AD06ED78-49AF-4C7B-0CD1-C2682BDD4CC0}" dt="2022-03-23T00:25:51.419" v="27" actId="1076"/>
          <ac:picMkLst>
            <pc:docMk/>
            <pc:sldMk cId="3731439250" sldId="386"/>
            <ac:picMk id="2" creationId="{F8EE439F-1651-47CA-A235-7AAB5B3B0D2B}"/>
          </ac:picMkLst>
        </pc:picChg>
        <pc:picChg chg="add mod">
          <ac:chgData name="Inés Adriana Pachón Ruiz" userId="S::ipachon@finagro.com.co::c73fcc42-5485-4005-acfb-866a14105e08" providerId="AD" clId="Web-{AD06ED78-49AF-4C7B-0CD1-C2682BDD4CC0}" dt="2022-03-23T00:26:29.842" v="31" actId="1076"/>
          <ac:picMkLst>
            <pc:docMk/>
            <pc:sldMk cId="3731439250" sldId="386"/>
            <ac:picMk id="4" creationId="{5346DB47-B0A8-AB08-1ED2-0DCA45A0D388}"/>
          </ac:picMkLst>
        </pc:picChg>
        <pc:picChg chg="add mod">
          <ac:chgData name="Inés Adriana Pachón Ruiz" userId="S::ipachon@finagro.com.co::c73fcc42-5485-4005-acfb-866a14105e08" providerId="AD" clId="Web-{AD06ED78-49AF-4C7B-0CD1-C2682BDD4CC0}" dt="2022-03-23T00:27:12.968" v="35" actId="1076"/>
          <ac:picMkLst>
            <pc:docMk/>
            <pc:sldMk cId="3731439250" sldId="386"/>
            <ac:picMk id="5" creationId="{27F8D8CE-25DC-E960-6E35-BB83D0F74A27}"/>
          </ac:picMkLst>
        </pc:picChg>
      </pc:sldChg>
      <pc:sldChg chg="addSp modSp">
        <pc:chgData name="Inés Adriana Pachón Ruiz" userId="S::ipachon@finagro.com.co::c73fcc42-5485-4005-acfb-866a14105e08" providerId="AD" clId="Web-{AD06ED78-49AF-4C7B-0CD1-C2682BDD4CC0}" dt="2022-03-23T01:08:42.420" v="225" actId="1076"/>
        <pc:sldMkLst>
          <pc:docMk/>
          <pc:sldMk cId="1225218218" sldId="519"/>
        </pc:sldMkLst>
        <pc:picChg chg="add mod">
          <ac:chgData name="Inés Adriana Pachón Ruiz" userId="S::ipachon@finagro.com.co::c73fcc42-5485-4005-acfb-866a14105e08" providerId="AD" clId="Web-{AD06ED78-49AF-4C7B-0CD1-C2682BDD4CC0}" dt="2022-03-23T01:08:42.420" v="225" actId="1076"/>
          <ac:picMkLst>
            <pc:docMk/>
            <pc:sldMk cId="1225218218" sldId="519"/>
            <ac:picMk id="3" creationId="{B017A056-F972-E4AE-6968-CAC90E12D025}"/>
          </ac:picMkLst>
        </pc:picChg>
      </pc:sldChg>
      <pc:sldChg chg="mod modShow">
        <pc:chgData name="Inés Adriana Pachón Ruiz" userId="S::ipachon@finagro.com.co::c73fcc42-5485-4005-acfb-866a14105e08" providerId="AD" clId="Web-{AD06ED78-49AF-4C7B-0CD1-C2682BDD4CC0}" dt="2022-03-22T22:43:43.480" v="2"/>
        <pc:sldMkLst>
          <pc:docMk/>
          <pc:sldMk cId="340240041" sldId="877"/>
        </pc:sldMkLst>
      </pc:sldChg>
      <pc:sldChg chg="del">
        <pc:chgData name="Inés Adriana Pachón Ruiz" userId="S::ipachon@finagro.com.co::c73fcc42-5485-4005-acfb-866a14105e08" providerId="AD" clId="Web-{AD06ED78-49AF-4C7B-0CD1-C2682BDD4CC0}" dt="2022-03-23T01:37:56.031" v="349"/>
        <pc:sldMkLst>
          <pc:docMk/>
          <pc:sldMk cId="367882005" sldId="1589"/>
        </pc:sldMkLst>
      </pc:sldChg>
      <pc:sldChg chg="delSp modSp">
        <pc:chgData name="Inés Adriana Pachón Ruiz" userId="S::ipachon@finagro.com.co::c73fcc42-5485-4005-acfb-866a14105e08" providerId="AD" clId="Web-{AD06ED78-49AF-4C7B-0CD1-C2682BDD4CC0}" dt="2022-03-23T01:16:34.230" v="304" actId="20577"/>
        <pc:sldMkLst>
          <pc:docMk/>
          <pc:sldMk cId="3126779433" sldId="1593"/>
        </pc:sldMkLst>
        <pc:spChg chg="mod">
          <ac:chgData name="Inés Adriana Pachón Ruiz" userId="S::ipachon@finagro.com.co::c73fcc42-5485-4005-acfb-866a14105e08" providerId="AD" clId="Web-{AD06ED78-49AF-4C7B-0CD1-C2682BDD4CC0}" dt="2022-03-23T01:16:34.230" v="304" actId="20577"/>
          <ac:spMkLst>
            <pc:docMk/>
            <pc:sldMk cId="3126779433" sldId="1593"/>
            <ac:spMk id="21" creationId="{D6EECEE3-193C-4321-BACE-EE321E80BF84}"/>
          </ac:spMkLst>
        </pc:spChg>
        <pc:spChg chg="del">
          <ac:chgData name="Inés Adriana Pachón Ruiz" userId="S::ipachon@finagro.com.co::c73fcc42-5485-4005-acfb-866a14105e08" providerId="AD" clId="Web-{AD06ED78-49AF-4C7B-0CD1-C2682BDD4CC0}" dt="2022-03-23T00:36:00.625" v="56"/>
          <ac:spMkLst>
            <pc:docMk/>
            <pc:sldMk cId="3126779433" sldId="1593"/>
            <ac:spMk id="34" creationId="{74904546-819C-43C4-A07E-A75026101D6B}"/>
          </ac:spMkLst>
        </pc:spChg>
        <pc:graphicFrameChg chg="mod modGraphic">
          <ac:chgData name="Inés Adriana Pachón Ruiz" userId="S::ipachon@finagro.com.co::c73fcc42-5485-4005-acfb-866a14105e08" providerId="AD" clId="Web-{AD06ED78-49AF-4C7B-0CD1-C2682BDD4CC0}" dt="2022-03-23T01:14:36.961" v="284" actId="1076"/>
          <ac:graphicFrameMkLst>
            <pc:docMk/>
            <pc:sldMk cId="3126779433" sldId="1593"/>
            <ac:graphicFrameMk id="23" creationId="{9E562D1F-BBC5-4B2D-85AA-143D9E028E85}"/>
          </ac:graphicFrameMkLst>
        </pc:graphicFrameChg>
        <pc:graphicFrameChg chg="mod modGraphic">
          <ac:chgData name="Inés Adriana Pachón Ruiz" userId="S::ipachon@finagro.com.co::c73fcc42-5485-4005-acfb-866a14105e08" providerId="AD" clId="Web-{AD06ED78-49AF-4C7B-0CD1-C2682BDD4CC0}" dt="2022-03-23T01:14:32.664" v="283" actId="1076"/>
          <ac:graphicFrameMkLst>
            <pc:docMk/>
            <pc:sldMk cId="3126779433" sldId="1593"/>
            <ac:graphicFrameMk id="24" creationId="{DE0142EE-2C7F-43BF-B1A3-26BFFD07AEA4}"/>
          </ac:graphicFrameMkLst>
        </pc:graphicFrameChg>
      </pc:sldChg>
      <pc:sldChg chg="addSp delSp modSp">
        <pc:chgData name="Inés Adriana Pachón Ruiz" userId="S::ipachon@finagro.com.co::c73fcc42-5485-4005-acfb-866a14105e08" providerId="AD" clId="Web-{AD06ED78-49AF-4C7B-0CD1-C2682BDD4CC0}" dt="2022-03-23T01:18:53.968" v="323" actId="14100"/>
        <pc:sldMkLst>
          <pc:docMk/>
          <pc:sldMk cId="1872409712" sldId="1594"/>
        </pc:sldMkLst>
        <pc:spChg chg="del">
          <ac:chgData name="Inés Adriana Pachón Ruiz" userId="S::ipachon@finagro.com.co::c73fcc42-5485-4005-acfb-866a14105e08" providerId="AD" clId="Web-{AD06ED78-49AF-4C7B-0CD1-C2682BDD4CC0}" dt="2022-03-23T00:18:39.953" v="17"/>
          <ac:spMkLst>
            <pc:docMk/>
            <pc:sldMk cId="1872409712" sldId="1594"/>
            <ac:spMk id="14" creationId="{309F0B3A-1FA0-4F9A-8D44-2F50E5C736CB}"/>
          </ac:spMkLst>
        </pc:spChg>
        <pc:spChg chg="mod">
          <ac:chgData name="Inés Adriana Pachón Ruiz" userId="S::ipachon@finagro.com.co::c73fcc42-5485-4005-acfb-866a14105e08" providerId="AD" clId="Web-{AD06ED78-49AF-4C7B-0CD1-C2682BDD4CC0}" dt="2022-03-23T00:19:14.673" v="23" actId="1076"/>
          <ac:spMkLst>
            <pc:docMk/>
            <pc:sldMk cId="1872409712" sldId="1594"/>
            <ac:spMk id="25" creationId="{405ABEAC-0474-4444-9E21-13009EBD786B}"/>
          </ac:spMkLst>
        </pc:spChg>
        <pc:spChg chg="del mod">
          <ac:chgData name="Inés Adriana Pachón Ruiz" userId="S::ipachon@finagro.com.co::c73fcc42-5485-4005-acfb-866a14105e08" providerId="AD" clId="Web-{AD06ED78-49AF-4C7B-0CD1-C2682BDD4CC0}" dt="2022-03-23T00:18:56.547" v="21"/>
          <ac:spMkLst>
            <pc:docMk/>
            <pc:sldMk cId="1872409712" sldId="1594"/>
            <ac:spMk id="34" creationId="{74904546-819C-43C4-A07E-A75026101D6B}"/>
          </ac:spMkLst>
        </pc:spChg>
        <pc:graphicFrameChg chg="mod modGraphic">
          <ac:chgData name="Inés Adriana Pachón Ruiz" userId="S::ipachon@finagro.com.co::c73fcc42-5485-4005-acfb-866a14105e08" providerId="AD" clId="Web-{AD06ED78-49AF-4C7B-0CD1-C2682BDD4CC0}" dt="2022-03-23T01:04:31.913" v="222" actId="1076"/>
          <ac:graphicFrameMkLst>
            <pc:docMk/>
            <pc:sldMk cId="1872409712" sldId="1594"/>
            <ac:graphicFrameMk id="17" creationId="{940D68DD-EBB0-4D14-9658-6B3D529B7596}"/>
          </ac:graphicFrameMkLst>
        </pc:graphicFrameChg>
        <pc:graphicFrameChg chg="mod modGraphic">
          <ac:chgData name="Inés Adriana Pachón Ruiz" userId="S::ipachon@finagro.com.co::c73fcc42-5485-4005-acfb-866a14105e08" providerId="AD" clId="Web-{AD06ED78-49AF-4C7B-0CD1-C2682BDD4CC0}" dt="2022-03-23T01:18:28.062" v="322"/>
          <ac:graphicFrameMkLst>
            <pc:docMk/>
            <pc:sldMk cId="1872409712" sldId="1594"/>
            <ac:graphicFrameMk id="26" creationId="{EEEF132E-2381-4F47-ABEC-AB8AD41579F7}"/>
          </ac:graphicFrameMkLst>
        </pc:graphicFrameChg>
        <pc:graphicFrameChg chg="mod modGraphic">
          <ac:chgData name="Inés Adriana Pachón Ruiz" userId="S::ipachon@finagro.com.co::c73fcc42-5485-4005-acfb-866a14105e08" providerId="AD" clId="Web-{AD06ED78-49AF-4C7B-0CD1-C2682BDD4CC0}" dt="2022-03-23T01:04:26.116" v="221" actId="1076"/>
          <ac:graphicFrameMkLst>
            <pc:docMk/>
            <pc:sldMk cId="1872409712" sldId="1594"/>
            <ac:graphicFrameMk id="27" creationId="{764BBB11-05B8-4275-87FB-73D93928BE25}"/>
          </ac:graphicFrameMkLst>
        </pc:graphicFrameChg>
        <pc:graphicFrameChg chg="del mod modGraphic">
          <ac:chgData name="Inés Adriana Pachón Ruiz" userId="S::ipachon@finagro.com.co::c73fcc42-5485-4005-acfb-866a14105e08" providerId="AD" clId="Web-{AD06ED78-49AF-4C7B-0CD1-C2682BDD4CC0}" dt="2022-03-23T01:01:13.221" v="199"/>
          <ac:graphicFrameMkLst>
            <pc:docMk/>
            <pc:sldMk cId="1872409712" sldId="1594"/>
            <ac:graphicFrameMk id="28" creationId="{ABBA1F8B-0E5E-492C-A36D-ED5379783B62}"/>
          </ac:graphicFrameMkLst>
        </pc:graphicFrameChg>
        <pc:picChg chg="add mod">
          <ac:chgData name="Inés Adriana Pachón Ruiz" userId="S::ipachon@finagro.com.co::c73fcc42-5485-4005-acfb-866a14105e08" providerId="AD" clId="Web-{AD06ED78-49AF-4C7B-0CD1-C2682BDD4CC0}" dt="2022-03-23T01:18:53.968" v="323" actId="14100"/>
          <ac:picMkLst>
            <pc:docMk/>
            <pc:sldMk cId="1872409712" sldId="1594"/>
            <ac:picMk id="2" creationId="{65C0772C-5A8D-AD79-0ED9-231D9C51ACE2}"/>
          </ac:picMkLst>
        </pc:picChg>
      </pc:sldChg>
      <pc:sldChg chg="del">
        <pc:chgData name="Inés Adriana Pachón Ruiz" userId="S::ipachon@finagro.com.co::c73fcc42-5485-4005-acfb-866a14105e08" providerId="AD" clId="Web-{AD06ED78-49AF-4C7B-0CD1-C2682BDD4CC0}" dt="2022-03-22T22:43:19.744" v="1"/>
        <pc:sldMkLst>
          <pc:docMk/>
          <pc:sldMk cId="170782145" sldId="1595"/>
        </pc:sldMkLst>
      </pc:sldChg>
      <pc:sldChg chg="add">
        <pc:chgData name="Inés Adriana Pachón Ruiz" userId="S::ipachon@finagro.com.co::c73fcc42-5485-4005-acfb-866a14105e08" providerId="AD" clId="Web-{AD06ED78-49AF-4C7B-0CD1-C2682BDD4CC0}" dt="2022-03-22T22:43:09.681" v="0"/>
        <pc:sldMkLst>
          <pc:docMk/>
          <pc:sldMk cId="1443994657" sldId="1597"/>
        </pc:sldMkLst>
      </pc:sldChg>
      <pc:sldChg chg="add">
        <pc:chgData name="Inés Adriana Pachón Ruiz" userId="S::ipachon@finagro.com.co::c73fcc42-5485-4005-acfb-866a14105e08" providerId="AD" clId="Web-{AD06ED78-49AF-4C7B-0CD1-C2682BDD4CC0}" dt="2022-03-23T00:24:46.105" v="26"/>
        <pc:sldMkLst>
          <pc:docMk/>
          <pc:sldMk cId="967716335" sldId="1598"/>
        </pc:sldMkLst>
      </pc:sldChg>
      <pc:sldChg chg="add del">
        <pc:chgData name="Inés Adriana Pachón Ruiz" userId="S::ipachon@finagro.com.co::c73fcc42-5485-4005-acfb-866a14105e08" providerId="AD" clId="Web-{AD06ED78-49AF-4C7B-0CD1-C2682BDD4CC0}" dt="2022-03-23T00:24:04.213" v="25"/>
        <pc:sldMkLst>
          <pc:docMk/>
          <pc:sldMk cId="3841568634" sldId="1598"/>
        </pc:sldMkLst>
      </pc:sldChg>
      <pc:sldChg chg="add">
        <pc:chgData name="Inés Adriana Pachón Ruiz" userId="S::ipachon@finagro.com.co::c73fcc42-5485-4005-acfb-866a14105e08" providerId="AD" clId="Web-{AD06ED78-49AF-4C7B-0CD1-C2682BDD4CC0}" dt="2022-03-23T00:28:32.721" v="36"/>
        <pc:sldMkLst>
          <pc:docMk/>
          <pc:sldMk cId="461937453" sldId="1599"/>
        </pc:sldMkLst>
      </pc:sldChg>
      <pc:sldChg chg="add del replId">
        <pc:chgData name="Inés Adriana Pachón Ruiz" userId="S::ipachon@finagro.com.co::c73fcc42-5485-4005-acfb-866a14105e08" providerId="AD" clId="Web-{AD06ED78-49AF-4C7B-0CD1-C2682BDD4CC0}" dt="2022-03-23T00:26:50.108" v="33"/>
        <pc:sldMkLst>
          <pc:docMk/>
          <pc:sldMk cId="4084769959" sldId="1599"/>
        </pc:sldMkLst>
      </pc:sldChg>
      <pc:sldChg chg="delSp modSp add">
        <pc:chgData name="Inés Adriana Pachón Ruiz" userId="S::ipachon@finagro.com.co::c73fcc42-5485-4005-acfb-866a14105e08" providerId="AD" clId="Web-{AD06ED78-49AF-4C7B-0CD1-C2682BDD4CC0}" dt="2022-03-23T01:13:25.397" v="269" actId="20577"/>
        <pc:sldMkLst>
          <pc:docMk/>
          <pc:sldMk cId="2291529153" sldId="1600"/>
        </pc:sldMkLst>
        <pc:spChg chg="mod">
          <ac:chgData name="Inés Adriana Pachón Ruiz" userId="S::ipachon@finagro.com.co::c73fcc42-5485-4005-acfb-866a14105e08" providerId="AD" clId="Web-{AD06ED78-49AF-4C7B-0CD1-C2682BDD4CC0}" dt="2022-03-23T01:11:38.300" v="239" actId="20577"/>
          <ac:spMkLst>
            <pc:docMk/>
            <pc:sldMk cId="2291529153" sldId="1600"/>
            <ac:spMk id="5" creationId="{361EDCB0-F0B4-41B4-B0A0-EB6AC2EE1156}"/>
          </ac:spMkLst>
        </pc:spChg>
        <pc:spChg chg="mod">
          <ac:chgData name="Inés Adriana Pachón Ruiz" userId="S::ipachon@finagro.com.co::c73fcc42-5485-4005-acfb-866a14105e08" providerId="AD" clId="Web-{AD06ED78-49AF-4C7B-0CD1-C2682BDD4CC0}" dt="2022-03-23T01:13:25.397" v="269" actId="20577"/>
          <ac:spMkLst>
            <pc:docMk/>
            <pc:sldMk cId="2291529153" sldId="1600"/>
            <ac:spMk id="6" creationId="{F199276A-14AB-46C8-B151-4DDCB490436C}"/>
          </ac:spMkLst>
        </pc:spChg>
        <pc:spChg chg="del">
          <ac:chgData name="Inés Adriana Pachón Ruiz" userId="S::ipachon@finagro.com.co::c73fcc42-5485-4005-acfb-866a14105e08" providerId="AD" clId="Web-{AD06ED78-49AF-4C7B-0CD1-C2682BDD4CC0}" dt="2022-03-23T01:11:49.300" v="240"/>
          <ac:spMkLst>
            <pc:docMk/>
            <pc:sldMk cId="2291529153" sldId="1600"/>
            <ac:spMk id="8" creationId="{4CDCEA1E-9A1A-4C8D-B073-9C72D373809B}"/>
          </ac:spMkLst>
        </pc:spChg>
      </pc:sldChg>
      <pc:sldChg chg="modSp add replId">
        <pc:chgData name="Inés Adriana Pachón Ruiz" userId="S::ipachon@finagro.com.co::c73fcc42-5485-4005-acfb-866a14105e08" providerId="AD" clId="Web-{AD06ED78-49AF-4C7B-0CD1-C2682BDD4CC0}" dt="2022-03-23T01:38:24.110" v="350" actId="20577"/>
        <pc:sldMkLst>
          <pc:docMk/>
          <pc:sldMk cId="2465342630" sldId="1601"/>
        </pc:sldMkLst>
        <pc:spChg chg="mod">
          <ac:chgData name="Inés Adriana Pachón Ruiz" userId="S::ipachon@finagro.com.co::c73fcc42-5485-4005-acfb-866a14105e08" providerId="AD" clId="Web-{AD06ED78-49AF-4C7B-0CD1-C2682BDD4CC0}" dt="2022-03-23T01:38:24.110" v="350" actId="20577"/>
          <ac:spMkLst>
            <pc:docMk/>
            <pc:sldMk cId="2465342630" sldId="1601"/>
            <ac:spMk id="6" creationId="{F199276A-14AB-46C8-B151-4DDCB490436C}"/>
          </ac:spMkLst>
        </pc:spChg>
        <pc:spChg chg="mod">
          <ac:chgData name="Inés Adriana Pachón Ruiz" userId="S::ipachon@finagro.com.co::c73fcc42-5485-4005-acfb-866a14105e08" providerId="AD" clId="Web-{AD06ED78-49AF-4C7B-0CD1-C2682BDD4CC0}" dt="2022-03-23T01:30:41.144" v="332" actId="20577"/>
          <ac:spMkLst>
            <pc:docMk/>
            <pc:sldMk cId="2465342630" sldId="1601"/>
            <ac:spMk id="7" creationId="{837B7A4E-923C-4DA7-BCA9-4284E5BABF5B}"/>
          </ac:spMkLst>
        </pc:spChg>
      </pc:sldChg>
      <pc:sldMasterChg chg="addSldLayout">
        <pc:chgData name="Inés Adriana Pachón Ruiz" userId="S::ipachon@finagro.com.co::c73fcc42-5485-4005-acfb-866a14105e08" providerId="AD" clId="Web-{AD06ED78-49AF-4C7B-0CD1-C2682BDD4CC0}" dt="2022-03-23T00:34:35.372" v="37"/>
        <pc:sldMasterMkLst>
          <pc:docMk/>
          <pc:sldMasterMk cId="1047428134" sldId="2147483661"/>
        </pc:sldMasterMkLst>
        <pc:sldLayoutChg chg="add replId">
          <pc:chgData name="Inés Adriana Pachón Ruiz" userId="S::ipachon@finagro.com.co::c73fcc42-5485-4005-acfb-866a14105e08" providerId="AD" clId="Web-{AD06ED78-49AF-4C7B-0CD1-C2682BDD4CC0}" dt="2022-03-23T00:34:35.372" v="37"/>
          <pc:sldLayoutMkLst>
            <pc:docMk/>
            <pc:sldMasterMk cId="1047428134" sldId="2147483661"/>
            <pc:sldLayoutMk cId="3070484521" sldId="214748368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nagro.loc\centraldatos\Direccion%20DISGRA\56_Informes\3415_Ejecuci&#243;n%20del%20Seguro%20Agropecuario\3415_Informe%20Estadistico%20FINAGRO\3415_Informes%20Junta\Informes%20Junta%202022\2.%20Febrero\2.%20ISA%20feb%202022%20-%20jun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nagro.loc\centraldatos\Direccion%20DISGRA\Gesti&#243;n\3400_Informes\3415_Ejecuci&#243;n%20del%20Seguro%20Agropecuario\3415_Informe%20Estadistico%20FINAGRO\3415_Informes%20Junta\Informes%20Junta%202021\7.%20ISA%20jul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nagro.loc\centraldatos\Direccion%20DISGRA\Gesti&#243;n\3400_Informes\3415_Ejecuci&#243;n%20del%20Seguro%20Agropecuario\3415_Informe%20Estadistico%20FINAGRO\3415_Informes%20Junta\Informes%20Junta%202021\7.%20ISA%20jul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l">
              <a:defRPr sz="11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DISTRIBUACION ÁREA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ASEGURADA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707447340049374"/>
          <c:y val="0.1616956349624826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723399677812964"/>
          <c:y val="0.14242852826871275"/>
          <c:w val="0.39428837074143708"/>
          <c:h val="0.72456584771627697"/>
        </c:manualLayout>
      </c:layout>
      <c:doughnutChart>
        <c:varyColors val="1"/>
        <c:ser>
          <c:idx val="0"/>
          <c:order val="0"/>
          <c:tx>
            <c:strRef>
              <c:f>Tortas!$Q$6</c:f>
              <c:strCache>
                <c:ptCount val="1"/>
                <c:pt idx="0">
                  <c:v>Área asegurada con incentivo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1"/>
          <c:dPt>
            <c:idx val="0"/>
            <c:bubble3D val="0"/>
            <c:spPr>
              <a:solidFill>
                <a:srgbClr val="006E3B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7D15-46BE-B33A-F26B7C4C6462}"/>
              </c:ext>
            </c:extLst>
          </c:dPt>
          <c:dPt>
            <c:idx val="1"/>
            <c:bubble3D val="0"/>
            <c:explosion val="0"/>
            <c:spPr>
              <a:solidFill>
                <a:srgbClr val="009999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7D15-46BE-B33A-F26B7C4C6462}"/>
              </c:ext>
            </c:extLst>
          </c:dPt>
          <c:dPt>
            <c:idx val="2"/>
            <c:bubble3D val="0"/>
            <c:spPr>
              <a:solidFill>
                <a:srgbClr val="81A042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7D15-46BE-B33A-F26B7C4C6462}"/>
              </c:ext>
            </c:extLst>
          </c:dPt>
          <c:dPt>
            <c:idx val="3"/>
            <c:bubble3D val="0"/>
            <c:spPr>
              <a:solidFill>
                <a:srgbClr val="C8D533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7D15-46BE-B33A-F26B7C4C6462}"/>
              </c:ext>
            </c:extLst>
          </c:dPt>
          <c:dPt>
            <c:idx val="4"/>
            <c:bubble3D val="0"/>
            <c:spPr>
              <a:solidFill>
                <a:srgbClr val="B3B534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7D15-46BE-B33A-F26B7C4C6462}"/>
              </c:ext>
            </c:extLst>
          </c:dPt>
          <c:dPt>
            <c:idx val="5"/>
            <c:bubble3D val="0"/>
            <c:spPr>
              <a:solidFill>
                <a:srgbClr val="4F6228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7D15-46BE-B33A-F26B7C4C6462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7D15-46BE-B33A-F26B7C4C6462}"/>
              </c:ext>
            </c:extLst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7D15-46BE-B33A-F26B7C4C6462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7D15-46BE-B33A-F26B7C4C6462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4-7D15-46BE-B33A-F26B7C4C6462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7D15-46BE-B33A-F26B7C4C6462}"/>
              </c:ext>
            </c:extLst>
          </c:dPt>
          <c:dPt>
            <c:idx val="11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7D15-46BE-B33A-F26B7C4C6462}"/>
              </c:ext>
            </c:extLst>
          </c:dPt>
          <c:dPt>
            <c:idx val="12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6-7D15-46BE-B33A-F26B7C4C6462}"/>
              </c:ext>
            </c:extLst>
          </c:dPt>
          <c:dPt>
            <c:idx val="1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7D15-46BE-B33A-F26B7C4C6462}"/>
              </c:ext>
            </c:extLst>
          </c:dPt>
          <c:dLbls>
            <c:dLbl>
              <c:idx val="0"/>
              <c:layout>
                <c:manualLayout>
                  <c:x val="-0.14706575067318386"/>
                  <c:y val="1.138901295221080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15-46BE-B33A-F26B7C4C6462}"/>
                </c:ext>
              </c:extLst>
            </c:dLbl>
            <c:dLbl>
              <c:idx val="1"/>
              <c:layout>
                <c:manualLayout>
                  <c:x val="-0.15813223923875752"/>
                  <c:y val="-7.241097507488249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15-46BE-B33A-F26B7C4C6462}"/>
                </c:ext>
              </c:extLst>
            </c:dLbl>
            <c:dLbl>
              <c:idx val="2"/>
              <c:layout>
                <c:manualLayout>
                  <c:x val="-0.2215472466989292"/>
                  <c:y val="-5.129882318667571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15-46BE-B33A-F26B7C4C6462}"/>
                </c:ext>
              </c:extLst>
            </c:dLbl>
            <c:dLbl>
              <c:idx val="3"/>
              <c:layout>
                <c:manualLayout>
                  <c:x val="0.13542381791221578"/>
                  <c:y val="-9.122542448484330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15-46BE-B33A-F26B7C4C6462}"/>
                </c:ext>
              </c:extLst>
            </c:dLbl>
            <c:dLbl>
              <c:idx val="4"/>
              <c:layout>
                <c:manualLayout>
                  <c:x val="0.13166324623744335"/>
                  <c:y val="-7.264107390177207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15-46BE-B33A-F26B7C4C6462}"/>
                </c:ext>
              </c:extLst>
            </c:dLbl>
            <c:dLbl>
              <c:idx val="5"/>
              <c:layout>
                <c:manualLayout>
                  <c:x val="0.14596100609798776"/>
                  <c:y val="6.01263590699357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15-46BE-B33A-F26B7C4C646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15-46BE-B33A-F26B7C4C64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15-46BE-B33A-F26B7C4C64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15-46BE-B33A-F26B7C4C646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D15-46BE-B33A-F26B7C4C64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D15-46BE-B33A-F26B7C4C646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D15-46BE-B33A-F26B7C4C64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D15-46BE-B33A-F26B7C4C646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D15-46BE-B33A-F26B7C4C64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D15-46BE-B33A-F26B7C4C646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D15-46BE-B33A-F26B7C4C64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D15-46BE-B33A-F26B7C4C646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D15-46BE-B33A-F26B7C4C64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D15-46BE-B33A-F26B7C4C646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D15-46BE-B33A-F26B7C4C64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D15-46BE-B33A-F26B7C4C646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D15-46BE-B33A-F26B7C4C64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D15-46BE-B33A-F26B7C4C64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D15-46BE-B33A-F26B7C4C64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D15-46BE-B33A-F26B7C4C64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D15-46BE-B33A-F26B7C4C646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D15-46BE-B33A-F26B7C4C64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D15-46BE-B33A-F26B7C4C6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Tortas!$O$7:$O$34</c:f>
              <c:strCache>
                <c:ptCount val="28"/>
                <c:pt idx="0">
                  <c:v>FORESTALES</c:v>
                </c:pt>
                <c:pt idx="1">
                  <c:v>BANANO</c:v>
                </c:pt>
                <c:pt idx="2">
                  <c:v>CAÑA DE AZÚCAR</c:v>
                </c:pt>
                <c:pt idx="3">
                  <c:v>ARROZ</c:v>
                </c:pt>
                <c:pt idx="4">
                  <c:v>MAÍZ</c:v>
                </c:pt>
                <c:pt idx="5">
                  <c:v>OTROS MEDIANO Y TARDIO</c:v>
                </c:pt>
                <c:pt idx="6">
                  <c:v>CAUCHO</c:v>
                </c:pt>
                <c:pt idx="7">
                  <c:v>CAFÉ</c:v>
                </c:pt>
                <c:pt idx="8">
                  <c:v>CACAO</c:v>
                </c:pt>
                <c:pt idx="9">
                  <c:v>PAPA</c:v>
                </c:pt>
                <c:pt idx="10">
                  <c:v>AGUACATE</c:v>
                </c:pt>
                <c:pt idx="11">
                  <c:v>SOYA</c:v>
                </c:pt>
                <c:pt idx="12">
                  <c:v>PLÁTANO</c:v>
                </c:pt>
                <c:pt idx="13">
                  <c:v>YUCA</c:v>
                </c:pt>
                <c:pt idx="14">
                  <c:v>LIMA TAHITÍ</c:v>
                </c:pt>
                <c:pt idx="15">
                  <c:v>PALMA DE ACEITE</c:v>
                </c:pt>
                <c:pt idx="16">
                  <c:v>FRÍJOL</c:v>
                </c:pt>
                <c:pt idx="17">
                  <c:v>ÑAME</c:v>
                </c:pt>
                <c:pt idx="18">
                  <c:v>TOMATE</c:v>
                </c:pt>
                <c:pt idx="19">
                  <c:v>CEBOLLA DE HOJA</c:v>
                </c:pt>
                <c:pt idx="20">
                  <c:v>MORA</c:v>
                </c:pt>
                <c:pt idx="21">
                  <c:v>OTROS CORTO</c:v>
                </c:pt>
                <c:pt idx="22">
                  <c:v>CÍTRICOS</c:v>
                </c:pt>
                <c:pt idx="23">
                  <c:v>MACADAMIA</c:v>
                </c:pt>
                <c:pt idx="24">
                  <c:v>CEBADA</c:v>
                </c:pt>
                <c:pt idx="25">
                  <c:v>ARVEJA</c:v>
                </c:pt>
                <c:pt idx="26">
                  <c:v>PIMENTÓN</c:v>
                </c:pt>
                <c:pt idx="27">
                  <c:v>Otros</c:v>
                </c:pt>
              </c:strCache>
            </c:strRef>
          </c:cat>
          <c:val>
            <c:numRef>
              <c:f>Tortas!$Q$7:$Q$34</c:f>
              <c:numCache>
                <c:formatCode>_(* #,##0_);_(* \(#,##0\);_(* "-"_);_(@_)</c:formatCode>
                <c:ptCount val="28"/>
                <c:pt idx="0">
                  <c:v>60688.02</c:v>
                </c:pt>
                <c:pt idx="1">
                  <c:v>38808.160000000003</c:v>
                </c:pt>
                <c:pt idx="2">
                  <c:v>36289.699999999968</c:v>
                </c:pt>
                <c:pt idx="3">
                  <c:v>23957.299999999996</c:v>
                </c:pt>
                <c:pt idx="4">
                  <c:v>11806.629999999997</c:v>
                </c:pt>
                <c:pt idx="5">
                  <c:v>5305</c:v>
                </c:pt>
                <c:pt idx="6">
                  <c:v>3063.7300000000005</c:v>
                </c:pt>
                <c:pt idx="7">
                  <c:v>2844.0800000000022</c:v>
                </c:pt>
                <c:pt idx="8">
                  <c:v>2261.02</c:v>
                </c:pt>
                <c:pt idx="9">
                  <c:v>2240.6</c:v>
                </c:pt>
                <c:pt idx="10">
                  <c:v>1860.0999999999992</c:v>
                </c:pt>
                <c:pt idx="11">
                  <c:v>1819.57</c:v>
                </c:pt>
                <c:pt idx="12">
                  <c:v>1502.9700000000005</c:v>
                </c:pt>
                <c:pt idx="13">
                  <c:v>969.5</c:v>
                </c:pt>
                <c:pt idx="14">
                  <c:v>585.84999999999991</c:v>
                </c:pt>
                <c:pt idx="15">
                  <c:v>556.63</c:v>
                </c:pt>
                <c:pt idx="16">
                  <c:v>374.5</c:v>
                </c:pt>
                <c:pt idx="17">
                  <c:v>307.5</c:v>
                </c:pt>
                <c:pt idx="18">
                  <c:v>286</c:v>
                </c:pt>
                <c:pt idx="19">
                  <c:v>244.5</c:v>
                </c:pt>
                <c:pt idx="20">
                  <c:v>162.5</c:v>
                </c:pt>
                <c:pt idx="21">
                  <c:v>162</c:v>
                </c:pt>
                <c:pt idx="22">
                  <c:v>152</c:v>
                </c:pt>
                <c:pt idx="23">
                  <c:v>132.69999999999999</c:v>
                </c:pt>
                <c:pt idx="24">
                  <c:v>115</c:v>
                </c:pt>
                <c:pt idx="25">
                  <c:v>98</c:v>
                </c:pt>
                <c:pt idx="26">
                  <c:v>56.5</c:v>
                </c:pt>
                <c:pt idx="27" formatCode="#,##0">
                  <c:v>761.14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D15-46BE-B33A-F26B7C4C6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9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>
          <a:latin typeface="Frutiger LT Std 45 Light"/>
        </a:defRPr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/>
                <a:ea typeface="+mn-ea"/>
                <a:cs typeface="+mn-cs"/>
              </a:defRPr>
            </a:pPr>
            <a:r>
              <a:rPr lang="es-CO" sz="1200" b="1" dirty="0"/>
              <a:t>BENEFICIARIOS</a:t>
            </a:r>
            <a:r>
              <a:rPr lang="es-CO" sz="1200" b="1" baseline="0" dirty="0"/>
              <a:t> DEL ISA</a:t>
            </a:r>
          </a:p>
        </c:rich>
      </c:tx>
      <c:layout>
        <c:manualLayout>
          <c:xMode val="edge"/>
          <c:yMode val="edge"/>
          <c:x val="0.34386810894145059"/>
          <c:y val="2.6060697282344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utiger LT Std 45 Ligh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'ISA - vigencia (agricola) (2)'!$E$228</c:f>
              <c:strCache>
                <c:ptCount val="1"/>
                <c:pt idx="0">
                  <c:v>Número de beneficiarios</c:v>
                </c:pt>
              </c:strCache>
            </c:strRef>
          </c:tx>
          <c:spPr>
            <a:solidFill>
              <a:srgbClr val="006D29"/>
            </a:solidFill>
          </c:spPr>
          <c:dPt>
            <c:idx val="0"/>
            <c:bubble3D val="0"/>
            <c:spPr>
              <a:solidFill>
                <a:srgbClr val="0189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BF-4F58-8741-A4BEEB8EBA83}"/>
              </c:ext>
            </c:extLst>
          </c:dPt>
          <c:dPt>
            <c:idx val="1"/>
            <c:bubble3D val="0"/>
            <c:spPr>
              <a:solidFill>
                <a:srgbClr val="006D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BF-4F58-8741-A4BEEB8EBA83}"/>
              </c:ext>
            </c:extLst>
          </c:dPt>
          <c:dPt>
            <c:idx val="2"/>
            <c:bubble3D val="0"/>
            <c:spPr>
              <a:solidFill>
                <a:srgbClr val="D0DC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F-4F58-8741-A4BEEB8EBA83}"/>
              </c:ext>
            </c:extLst>
          </c:dPt>
          <c:dLbls>
            <c:dLbl>
              <c:idx val="0"/>
              <c:layout>
                <c:manualLayout>
                  <c:x val="9.1397335188027687E-2"/>
                  <c:y val="-0.153272037321654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Grande</a:t>
                    </a:r>
                  </a:p>
                  <a:p>
                    <a:fld id="{6AE06E68-15C6-418A-8A8B-6C72E6FCA24E}" type="PERCENTAGE">
                      <a:rPr lang="en-US" dirty="0"/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BF-4F58-8741-A4BEEB8EBA83}"/>
                </c:ext>
              </c:extLst>
            </c:dLbl>
            <c:dLbl>
              <c:idx val="1"/>
              <c:layout>
                <c:manualLayout>
                  <c:x val="0.12445300075183063"/>
                  <c:y val="1.535410687811977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Mediano
</a:t>
                    </a:r>
                    <a:r>
                      <a:rPr lang="en-US" baseline="0"/>
                      <a:t>​</a:t>
                    </a:r>
                    <a:fld id="{6DE29160-A5A9-4715-8AEC-3F8C245DBBB3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BF-4F58-8741-A4BEEB8EBA83}"/>
                </c:ext>
              </c:extLst>
            </c:dLbl>
            <c:dLbl>
              <c:idx val="2"/>
              <c:layout>
                <c:manualLayout>
                  <c:x val="-8.5874821838787641E-2"/>
                  <c:y val="0.1026209485467132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Pequeño </a:t>
                    </a:r>
                  </a:p>
                  <a:p>
                    <a:r>
                      <a:rPr lang="en-US" baseline="0"/>
                      <a:t>​</a:t>
                    </a:r>
                    <a:fld id="{9669F01D-6C20-4ECD-B58F-C52C809371D4}" type="PERCENTAGE">
                      <a:rPr lang="en-US" baseline="0" smtClean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BF-4F58-8741-A4BEEB8EB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05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utiger LT Std 45 Ligh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'ISA - vigencia (agricola) (2)'!$D$229:$D$231</c:f>
              <c:strCache>
                <c:ptCount val="3"/>
                <c:pt idx="0">
                  <c:v>Gran Productor</c:v>
                </c:pt>
                <c:pt idx="1">
                  <c:v>Mediano Productor</c:v>
                </c:pt>
                <c:pt idx="2">
                  <c:v>Pequeño Productor</c:v>
                </c:pt>
              </c:strCache>
            </c:strRef>
          </c:cat>
          <c:val>
            <c:numRef>
              <c:f>'ISA - vigencia (agricola) (2)'!$E$229:$E$231</c:f>
              <c:numCache>
                <c:formatCode>#,##0</c:formatCode>
                <c:ptCount val="3"/>
                <c:pt idx="0">
                  <c:v>198</c:v>
                </c:pt>
                <c:pt idx="1">
                  <c:v>1276</c:v>
                </c:pt>
                <c:pt idx="2">
                  <c:v>23934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BF-4F58-8741-A4BEEB8EBA8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5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utiger LT Std 45 Light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/>
                <a:ea typeface="+mn-ea"/>
                <a:cs typeface="+mn-cs"/>
              </a:defRPr>
            </a:pPr>
            <a:r>
              <a:rPr lang="es-CO" sz="1200" b="1" dirty="0"/>
              <a:t>INCENTIVO</a:t>
            </a:r>
            <a:r>
              <a:rPr lang="es-CO" sz="1200" b="1" baseline="0" dirty="0"/>
              <a:t> OTORGADO</a:t>
            </a:r>
          </a:p>
        </c:rich>
      </c:tx>
      <c:layout>
        <c:manualLayout>
          <c:xMode val="edge"/>
          <c:yMode val="edge"/>
          <c:x val="0.35313349808195388"/>
          <c:y val="4.7550424311189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utiger LT Std 45 Ligh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'ISA - vigencia (agricola) (2)'!$O$228</c:f>
              <c:strCache>
                <c:ptCount val="1"/>
                <c:pt idx="0">
                  <c:v>Incentivo Pagado</c:v>
                </c:pt>
              </c:strCache>
            </c:strRef>
          </c:tx>
          <c:spPr>
            <a:solidFill>
              <a:srgbClr val="006D29"/>
            </a:solidFill>
          </c:spPr>
          <c:dPt>
            <c:idx val="0"/>
            <c:bubble3D val="0"/>
            <c:spPr>
              <a:solidFill>
                <a:srgbClr val="0189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41-4236-BEF7-A5A06DBADF5E}"/>
              </c:ext>
            </c:extLst>
          </c:dPt>
          <c:dPt>
            <c:idx val="1"/>
            <c:bubble3D val="0"/>
            <c:spPr>
              <a:solidFill>
                <a:srgbClr val="006D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41-4236-BEF7-A5A06DBADF5E}"/>
              </c:ext>
            </c:extLst>
          </c:dPt>
          <c:dPt>
            <c:idx val="2"/>
            <c:bubble3D val="0"/>
            <c:spPr>
              <a:solidFill>
                <a:srgbClr val="D0DC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41-4236-BEF7-A5A06DBADF5E}"/>
              </c:ext>
            </c:extLst>
          </c:dPt>
          <c:dLbls>
            <c:dLbl>
              <c:idx val="0"/>
              <c:layout>
                <c:manualLayout>
                  <c:x val="0.1551161214577714"/>
                  <c:y val="-7.58923111260675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Grande</a:t>
                    </a:r>
                  </a:p>
                  <a:p>
                    <a:fld id="{6AE06E68-15C6-418A-8A8B-6C72E6FCA24E}" type="PERCENTAGE">
                      <a:rPr lang="en-US" dirty="0"/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41-4236-BEF7-A5A06DBADF5E}"/>
                </c:ext>
              </c:extLst>
            </c:dLbl>
            <c:dLbl>
              <c:idx val="1"/>
              <c:layout>
                <c:manualLayout>
                  <c:x val="-0.10089721885654181"/>
                  <c:y val="9.277492815282796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Mediano
</a:t>
                    </a:r>
                    <a:r>
                      <a:rPr lang="en-US" baseline="0"/>
                      <a:t>​</a:t>
                    </a:r>
                    <a:fld id="{6DE29160-A5A9-4715-8AEC-3F8C245DBBB3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41-4236-BEF7-A5A06DBADF5E}"/>
                </c:ext>
              </c:extLst>
            </c:dLbl>
            <c:dLbl>
              <c:idx val="2"/>
              <c:layout>
                <c:manualLayout>
                  <c:x val="-0.12436966732873178"/>
                  <c:y val="-5.79113427664633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Pequeño </a:t>
                    </a:r>
                  </a:p>
                  <a:p>
                    <a:r>
                      <a:rPr lang="en-US" baseline="0"/>
                      <a:t>​</a:t>
                    </a:r>
                    <a:fld id="{9669F01D-6C20-4ECD-B58F-C52C809371D4}" type="PERCENTAGE">
                      <a:rPr lang="en-US" baseline="0" smtClean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41-4236-BEF7-A5A06DBAD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05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utiger LT Std 45 Ligh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'ISA - vigencia (agricola) (2)'!$D$229:$D$231</c:f>
              <c:strCache>
                <c:ptCount val="3"/>
                <c:pt idx="0">
                  <c:v>Gran Productor</c:v>
                </c:pt>
                <c:pt idx="1">
                  <c:v>Mediano Productor</c:v>
                </c:pt>
                <c:pt idx="2">
                  <c:v>Pequeño Productor</c:v>
                </c:pt>
              </c:strCache>
            </c:strRef>
          </c:cat>
          <c:val>
            <c:numRef>
              <c:f>'ISA - vigencia (agricola) (2)'!$O$229:$O$231</c:f>
              <c:numCache>
                <c:formatCode>"$"\ #,##0_);\("$"\ #,##0\)</c:formatCode>
                <c:ptCount val="3"/>
                <c:pt idx="0">
                  <c:v>22929.398573999999</c:v>
                </c:pt>
                <c:pt idx="1">
                  <c:v>8080.5980680000002</c:v>
                </c:pt>
                <c:pt idx="2">
                  <c:v>21780.163227000001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41-4236-BEF7-A5A06DBADF5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5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utiger LT Std 45 Light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62DE9-A437-430D-A056-E570631D58D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4A4E66A-7066-4459-9D15-E109D42E7633}">
      <dgm:prSet phldrT="[Texto]" custT="1"/>
      <dgm:spPr>
        <a:solidFill>
          <a:srgbClr val="009582"/>
        </a:solidFill>
      </dgm:spPr>
      <dgm:t>
        <a:bodyPr/>
        <a:lstStyle/>
        <a:p>
          <a:r>
            <a:rPr lang="es-CO" sz="2400" b="1">
              <a:latin typeface="+mj-lt"/>
            </a:rPr>
            <a:t>FAG</a:t>
          </a:r>
        </a:p>
      </dgm:t>
    </dgm:pt>
    <dgm:pt modelId="{79DB1563-B29C-4128-85FE-59B228070FED}" type="parTrans" cxnId="{EE28B68A-9346-46C9-ACE3-EC6C2339FAD0}">
      <dgm:prSet/>
      <dgm:spPr/>
      <dgm:t>
        <a:bodyPr/>
        <a:lstStyle/>
        <a:p>
          <a:endParaRPr lang="es-CO" sz="2400"/>
        </a:p>
      </dgm:t>
    </dgm:pt>
    <dgm:pt modelId="{4562A3D0-A37E-46A5-ACD1-90D247DE3E4C}" type="sibTrans" cxnId="{EE28B68A-9346-46C9-ACE3-EC6C2339FAD0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CO" sz="2400"/>
        </a:p>
      </dgm:t>
    </dgm:pt>
    <dgm:pt modelId="{339ED5DD-05C9-479A-81E0-4C5BFD17C1AE}">
      <dgm:prSet phldrT="[Texto]" custT="1"/>
      <dgm:spPr>
        <a:solidFill>
          <a:srgbClr val="006E3B"/>
        </a:solidFill>
      </dgm:spPr>
      <dgm:t>
        <a:bodyPr/>
        <a:lstStyle/>
        <a:p>
          <a:r>
            <a:rPr lang="es-CO" sz="2000" b="1">
              <a:latin typeface="+mj-lt"/>
            </a:rPr>
            <a:t>Seguro Agropecuario</a:t>
          </a:r>
        </a:p>
      </dgm:t>
    </dgm:pt>
    <dgm:pt modelId="{BF982AB1-F920-46C9-BCD4-A9DD58F2C588}" type="parTrans" cxnId="{26C8B7EF-3373-4E60-8EDB-6FC349198553}">
      <dgm:prSet/>
      <dgm:spPr/>
      <dgm:t>
        <a:bodyPr/>
        <a:lstStyle/>
        <a:p>
          <a:endParaRPr lang="es-CO" sz="2400"/>
        </a:p>
      </dgm:t>
    </dgm:pt>
    <dgm:pt modelId="{F5707122-D24A-4262-8040-045EF30B2E5D}" type="sibTrans" cxnId="{26C8B7EF-3373-4E60-8EDB-6FC34919855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CO" sz="2400"/>
        </a:p>
      </dgm:t>
    </dgm:pt>
    <dgm:pt modelId="{379C6C1A-7C0D-44F6-B382-0F7DB07EEA12}">
      <dgm:prSet phldrT="[Texto]" custT="1"/>
      <dgm:spPr>
        <a:solidFill>
          <a:srgbClr val="B3B634"/>
        </a:solidFill>
      </dgm:spPr>
      <dgm:t>
        <a:bodyPr/>
        <a:lstStyle/>
        <a:p>
          <a:r>
            <a:rPr lang="es-CO" sz="2400" b="1">
              <a:latin typeface="+mj-lt"/>
            </a:rPr>
            <a:t>Crédito</a:t>
          </a:r>
        </a:p>
      </dgm:t>
    </dgm:pt>
    <dgm:pt modelId="{A9CDF37E-6F6D-442F-8B9A-AB76081D42A3}" type="parTrans" cxnId="{A554138A-1845-49B4-9292-1E698E8C5711}">
      <dgm:prSet/>
      <dgm:spPr/>
      <dgm:t>
        <a:bodyPr/>
        <a:lstStyle/>
        <a:p>
          <a:endParaRPr lang="es-CO" sz="2400"/>
        </a:p>
      </dgm:t>
    </dgm:pt>
    <dgm:pt modelId="{0BA0DD68-92EE-4146-BDFC-0B77C9D5A764}" type="sibTrans" cxnId="{A554138A-1845-49B4-9292-1E698E8C5711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CO" sz="2400"/>
        </a:p>
      </dgm:t>
    </dgm:pt>
    <dgm:pt modelId="{BC6A9A42-CC10-4891-9834-5D963AD3F825}" type="pres">
      <dgm:prSet presAssocID="{F5862DE9-A437-430D-A056-E570631D58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D0071A3-44D4-4B92-A3BD-6E1CCE38DC54}" type="pres">
      <dgm:prSet presAssocID="{A4A4E66A-7066-4459-9D15-E109D42E7633}" presName="gear1" presStyleLbl="node1" presStyleIdx="0" presStyleCnt="3" custScaleX="91209" custScaleY="88879" custLinFactNeighborX="701" custLinFactNeighborY="-545">
        <dgm:presLayoutVars>
          <dgm:chMax val="1"/>
          <dgm:bulletEnabled val="1"/>
        </dgm:presLayoutVars>
      </dgm:prSet>
      <dgm:spPr/>
    </dgm:pt>
    <dgm:pt modelId="{86821920-FDC0-4A25-A02B-5A04C3668F5F}" type="pres">
      <dgm:prSet presAssocID="{A4A4E66A-7066-4459-9D15-E109D42E7633}" presName="gear1srcNode" presStyleLbl="node1" presStyleIdx="0" presStyleCnt="3"/>
      <dgm:spPr/>
    </dgm:pt>
    <dgm:pt modelId="{873311E4-BEF4-432C-AC47-21064DD4E966}" type="pres">
      <dgm:prSet presAssocID="{A4A4E66A-7066-4459-9D15-E109D42E7633}" presName="gear1dstNode" presStyleLbl="node1" presStyleIdx="0" presStyleCnt="3"/>
      <dgm:spPr/>
    </dgm:pt>
    <dgm:pt modelId="{B81373E4-71F1-4BCA-B203-46F1FB529230}" type="pres">
      <dgm:prSet presAssocID="{339ED5DD-05C9-479A-81E0-4C5BFD17C1AE}" presName="gear2" presStyleLbl="node1" presStyleIdx="1" presStyleCnt="3" custScaleX="129456" custScaleY="118003" custLinFactNeighborY="1519">
        <dgm:presLayoutVars>
          <dgm:chMax val="1"/>
          <dgm:bulletEnabled val="1"/>
        </dgm:presLayoutVars>
      </dgm:prSet>
      <dgm:spPr/>
    </dgm:pt>
    <dgm:pt modelId="{2CF743A3-673C-4E82-8D53-E1CACA11698E}" type="pres">
      <dgm:prSet presAssocID="{339ED5DD-05C9-479A-81E0-4C5BFD17C1AE}" presName="gear2srcNode" presStyleLbl="node1" presStyleIdx="1" presStyleCnt="3"/>
      <dgm:spPr/>
    </dgm:pt>
    <dgm:pt modelId="{D3EB9034-7040-48DC-B98A-228477766236}" type="pres">
      <dgm:prSet presAssocID="{339ED5DD-05C9-479A-81E0-4C5BFD17C1AE}" presName="gear2dstNode" presStyleLbl="node1" presStyleIdx="1" presStyleCnt="3"/>
      <dgm:spPr/>
    </dgm:pt>
    <dgm:pt modelId="{69489673-2A10-4279-90A8-05804EC4B9B8}" type="pres">
      <dgm:prSet presAssocID="{379C6C1A-7C0D-44F6-B382-0F7DB07EEA12}" presName="gear3" presStyleLbl="node1" presStyleIdx="2" presStyleCnt="3" custLinFactNeighborY="1266"/>
      <dgm:spPr/>
    </dgm:pt>
    <dgm:pt modelId="{82A37A4C-8CD4-4F65-8DA6-52EB525DE7B3}" type="pres">
      <dgm:prSet presAssocID="{379C6C1A-7C0D-44F6-B382-0F7DB07EEA1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4571625-A85A-4808-8ED2-9F07F07ADF0A}" type="pres">
      <dgm:prSet presAssocID="{379C6C1A-7C0D-44F6-B382-0F7DB07EEA12}" presName="gear3srcNode" presStyleLbl="node1" presStyleIdx="2" presStyleCnt="3"/>
      <dgm:spPr/>
    </dgm:pt>
    <dgm:pt modelId="{3E97B552-1526-4DFE-A3AB-EDBEB5018515}" type="pres">
      <dgm:prSet presAssocID="{379C6C1A-7C0D-44F6-B382-0F7DB07EEA12}" presName="gear3dstNode" presStyleLbl="node1" presStyleIdx="2" presStyleCnt="3"/>
      <dgm:spPr/>
    </dgm:pt>
    <dgm:pt modelId="{BFBBCADD-2920-4311-B772-B334A1D54F7A}" type="pres">
      <dgm:prSet presAssocID="{4562A3D0-A37E-46A5-ACD1-90D247DE3E4C}" presName="connector1" presStyleLbl="sibTrans2D1" presStyleIdx="0" presStyleCnt="3" custLinFactNeighborX="-12484" custLinFactNeighborY="2565"/>
      <dgm:spPr/>
    </dgm:pt>
    <dgm:pt modelId="{912BBAD3-8C1A-413E-B80A-303E4923B727}" type="pres">
      <dgm:prSet presAssocID="{F5707122-D24A-4262-8040-045EF30B2E5D}" presName="connector2" presStyleLbl="sibTrans2D1" presStyleIdx="1" presStyleCnt="3"/>
      <dgm:spPr/>
    </dgm:pt>
    <dgm:pt modelId="{95064C34-CAAE-4C07-92E7-BA6D89C2A757}" type="pres">
      <dgm:prSet presAssocID="{0BA0DD68-92EE-4146-BDFC-0B77C9D5A764}" presName="connector3" presStyleLbl="sibTrans2D1" presStyleIdx="2" presStyleCnt="3"/>
      <dgm:spPr/>
    </dgm:pt>
  </dgm:ptLst>
  <dgm:cxnLst>
    <dgm:cxn modelId="{B32E8603-4672-4CAA-8DA2-08E05B0FBB41}" type="presOf" srcId="{339ED5DD-05C9-479A-81E0-4C5BFD17C1AE}" destId="{B81373E4-71F1-4BCA-B203-46F1FB529230}" srcOrd="0" destOrd="0" presId="urn:microsoft.com/office/officeart/2005/8/layout/gear1"/>
    <dgm:cxn modelId="{50635413-33BE-440C-8A0E-874506E249C1}" type="presOf" srcId="{379C6C1A-7C0D-44F6-B382-0F7DB07EEA12}" destId="{69489673-2A10-4279-90A8-05804EC4B9B8}" srcOrd="0" destOrd="0" presId="urn:microsoft.com/office/officeart/2005/8/layout/gear1"/>
    <dgm:cxn modelId="{1FA4F115-0D9B-4DBC-9DF6-A45CFBCDB0F1}" type="presOf" srcId="{F5862DE9-A437-430D-A056-E570631D58DD}" destId="{BC6A9A42-CC10-4891-9834-5D963AD3F825}" srcOrd="0" destOrd="0" presId="urn:microsoft.com/office/officeart/2005/8/layout/gear1"/>
    <dgm:cxn modelId="{B04DF31B-355C-42BD-82A0-707AA6C70886}" type="presOf" srcId="{0BA0DD68-92EE-4146-BDFC-0B77C9D5A764}" destId="{95064C34-CAAE-4C07-92E7-BA6D89C2A757}" srcOrd="0" destOrd="0" presId="urn:microsoft.com/office/officeart/2005/8/layout/gear1"/>
    <dgm:cxn modelId="{69B08A6B-440A-4D93-90DA-0EA77925697E}" type="presOf" srcId="{339ED5DD-05C9-479A-81E0-4C5BFD17C1AE}" destId="{D3EB9034-7040-48DC-B98A-228477766236}" srcOrd="2" destOrd="0" presId="urn:microsoft.com/office/officeart/2005/8/layout/gear1"/>
    <dgm:cxn modelId="{D2550670-15CC-4BB5-A368-3AD7E760187E}" type="presOf" srcId="{339ED5DD-05C9-479A-81E0-4C5BFD17C1AE}" destId="{2CF743A3-673C-4E82-8D53-E1CACA11698E}" srcOrd="1" destOrd="0" presId="urn:microsoft.com/office/officeart/2005/8/layout/gear1"/>
    <dgm:cxn modelId="{F0AA8659-DE92-48C9-BD39-C77D03616DB9}" type="presOf" srcId="{4562A3D0-A37E-46A5-ACD1-90D247DE3E4C}" destId="{BFBBCADD-2920-4311-B772-B334A1D54F7A}" srcOrd="0" destOrd="0" presId="urn:microsoft.com/office/officeart/2005/8/layout/gear1"/>
    <dgm:cxn modelId="{A554138A-1845-49B4-9292-1E698E8C5711}" srcId="{F5862DE9-A437-430D-A056-E570631D58DD}" destId="{379C6C1A-7C0D-44F6-B382-0F7DB07EEA12}" srcOrd="2" destOrd="0" parTransId="{A9CDF37E-6F6D-442F-8B9A-AB76081D42A3}" sibTransId="{0BA0DD68-92EE-4146-BDFC-0B77C9D5A764}"/>
    <dgm:cxn modelId="{EE28B68A-9346-46C9-ACE3-EC6C2339FAD0}" srcId="{F5862DE9-A437-430D-A056-E570631D58DD}" destId="{A4A4E66A-7066-4459-9D15-E109D42E7633}" srcOrd="0" destOrd="0" parTransId="{79DB1563-B29C-4128-85FE-59B228070FED}" sibTransId="{4562A3D0-A37E-46A5-ACD1-90D247DE3E4C}"/>
    <dgm:cxn modelId="{65BE769B-B391-4FFD-B875-BF23C440E974}" type="presOf" srcId="{379C6C1A-7C0D-44F6-B382-0F7DB07EEA12}" destId="{82A37A4C-8CD4-4F65-8DA6-52EB525DE7B3}" srcOrd="1" destOrd="0" presId="urn:microsoft.com/office/officeart/2005/8/layout/gear1"/>
    <dgm:cxn modelId="{8BFB879D-3184-4040-9C1B-F6101435300B}" type="presOf" srcId="{379C6C1A-7C0D-44F6-B382-0F7DB07EEA12}" destId="{3E97B552-1526-4DFE-A3AB-EDBEB5018515}" srcOrd="3" destOrd="0" presId="urn:microsoft.com/office/officeart/2005/8/layout/gear1"/>
    <dgm:cxn modelId="{FCAEECB1-E2E3-419C-957B-35B4A82C7B2D}" type="presOf" srcId="{A4A4E66A-7066-4459-9D15-E109D42E7633}" destId="{0D0071A3-44D4-4B92-A3BD-6E1CCE38DC54}" srcOrd="0" destOrd="0" presId="urn:microsoft.com/office/officeart/2005/8/layout/gear1"/>
    <dgm:cxn modelId="{0E22EBB6-D863-4EF3-9C4D-22B35C25D172}" type="presOf" srcId="{F5707122-D24A-4262-8040-045EF30B2E5D}" destId="{912BBAD3-8C1A-413E-B80A-303E4923B727}" srcOrd="0" destOrd="0" presId="urn:microsoft.com/office/officeart/2005/8/layout/gear1"/>
    <dgm:cxn modelId="{1686ABC7-39FB-4EBF-A8E1-D953965FD712}" type="presOf" srcId="{379C6C1A-7C0D-44F6-B382-0F7DB07EEA12}" destId="{34571625-A85A-4808-8ED2-9F07F07ADF0A}" srcOrd="2" destOrd="0" presId="urn:microsoft.com/office/officeart/2005/8/layout/gear1"/>
    <dgm:cxn modelId="{85C6FBD2-83F6-4C61-8C61-CF2C34ADF875}" type="presOf" srcId="{A4A4E66A-7066-4459-9D15-E109D42E7633}" destId="{873311E4-BEF4-432C-AC47-21064DD4E966}" srcOrd="2" destOrd="0" presId="urn:microsoft.com/office/officeart/2005/8/layout/gear1"/>
    <dgm:cxn modelId="{F73067E9-284E-4D69-B7A2-CE5BD3ACB946}" type="presOf" srcId="{A4A4E66A-7066-4459-9D15-E109D42E7633}" destId="{86821920-FDC0-4A25-A02B-5A04C3668F5F}" srcOrd="1" destOrd="0" presId="urn:microsoft.com/office/officeart/2005/8/layout/gear1"/>
    <dgm:cxn modelId="{26C8B7EF-3373-4E60-8EDB-6FC349198553}" srcId="{F5862DE9-A437-430D-A056-E570631D58DD}" destId="{339ED5DD-05C9-479A-81E0-4C5BFD17C1AE}" srcOrd="1" destOrd="0" parTransId="{BF982AB1-F920-46C9-BCD4-A9DD58F2C588}" sibTransId="{F5707122-D24A-4262-8040-045EF30B2E5D}"/>
    <dgm:cxn modelId="{8C856DED-4C65-47B4-B215-6D08698C909D}" type="presParOf" srcId="{BC6A9A42-CC10-4891-9834-5D963AD3F825}" destId="{0D0071A3-44D4-4B92-A3BD-6E1CCE38DC54}" srcOrd="0" destOrd="0" presId="urn:microsoft.com/office/officeart/2005/8/layout/gear1"/>
    <dgm:cxn modelId="{349599A0-A210-4397-9E99-662A8EFC5A65}" type="presParOf" srcId="{BC6A9A42-CC10-4891-9834-5D963AD3F825}" destId="{86821920-FDC0-4A25-A02B-5A04C3668F5F}" srcOrd="1" destOrd="0" presId="urn:microsoft.com/office/officeart/2005/8/layout/gear1"/>
    <dgm:cxn modelId="{93BC75CC-4A5C-4B22-B7A4-9DD7E4374A29}" type="presParOf" srcId="{BC6A9A42-CC10-4891-9834-5D963AD3F825}" destId="{873311E4-BEF4-432C-AC47-21064DD4E966}" srcOrd="2" destOrd="0" presId="urn:microsoft.com/office/officeart/2005/8/layout/gear1"/>
    <dgm:cxn modelId="{DF3462B6-E54F-49A8-8A7E-A76FAB9D67AC}" type="presParOf" srcId="{BC6A9A42-CC10-4891-9834-5D963AD3F825}" destId="{B81373E4-71F1-4BCA-B203-46F1FB529230}" srcOrd="3" destOrd="0" presId="urn:microsoft.com/office/officeart/2005/8/layout/gear1"/>
    <dgm:cxn modelId="{ED67245F-AC1A-4F2F-AEF8-1EBA71BE0264}" type="presParOf" srcId="{BC6A9A42-CC10-4891-9834-5D963AD3F825}" destId="{2CF743A3-673C-4E82-8D53-E1CACA11698E}" srcOrd="4" destOrd="0" presId="urn:microsoft.com/office/officeart/2005/8/layout/gear1"/>
    <dgm:cxn modelId="{905F3590-CD5E-4E66-8A69-44147C65C2BD}" type="presParOf" srcId="{BC6A9A42-CC10-4891-9834-5D963AD3F825}" destId="{D3EB9034-7040-48DC-B98A-228477766236}" srcOrd="5" destOrd="0" presId="urn:microsoft.com/office/officeart/2005/8/layout/gear1"/>
    <dgm:cxn modelId="{B6957632-AE96-441B-A568-030B83013467}" type="presParOf" srcId="{BC6A9A42-CC10-4891-9834-5D963AD3F825}" destId="{69489673-2A10-4279-90A8-05804EC4B9B8}" srcOrd="6" destOrd="0" presId="urn:microsoft.com/office/officeart/2005/8/layout/gear1"/>
    <dgm:cxn modelId="{CD6029E3-7F86-440C-8587-2D4125DC3391}" type="presParOf" srcId="{BC6A9A42-CC10-4891-9834-5D963AD3F825}" destId="{82A37A4C-8CD4-4F65-8DA6-52EB525DE7B3}" srcOrd="7" destOrd="0" presId="urn:microsoft.com/office/officeart/2005/8/layout/gear1"/>
    <dgm:cxn modelId="{3E8E16CA-4A54-4719-B5A5-D675A319BBD6}" type="presParOf" srcId="{BC6A9A42-CC10-4891-9834-5D963AD3F825}" destId="{34571625-A85A-4808-8ED2-9F07F07ADF0A}" srcOrd="8" destOrd="0" presId="urn:microsoft.com/office/officeart/2005/8/layout/gear1"/>
    <dgm:cxn modelId="{D7CF1447-E1E5-467A-A75D-18FE441BC0DA}" type="presParOf" srcId="{BC6A9A42-CC10-4891-9834-5D963AD3F825}" destId="{3E97B552-1526-4DFE-A3AB-EDBEB5018515}" srcOrd="9" destOrd="0" presId="urn:microsoft.com/office/officeart/2005/8/layout/gear1"/>
    <dgm:cxn modelId="{0DA0931C-6298-4E92-837E-E9A987DF8F55}" type="presParOf" srcId="{BC6A9A42-CC10-4891-9834-5D963AD3F825}" destId="{BFBBCADD-2920-4311-B772-B334A1D54F7A}" srcOrd="10" destOrd="0" presId="urn:microsoft.com/office/officeart/2005/8/layout/gear1"/>
    <dgm:cxn modelId="{22AED971-97C5-496B-A5DA-CFB81C82FCB5}" type="presParOf" srcId="{BC6A9A42-CC10-4891-9834-5D963AD3F825}" destId="{912BBAD3-8C1A-413E-B80A-303E4923B727}" srcOrd="11" destOrd="0" presId="urn:microsoft.com/office/officeart/2005/8/layout/gear1"/>
    <dgm:cxn modelId="{E325D675-A813-4740-A6B8-FD5B14A7B7CD}" type="presParOf" srcId="{BC6A9A42-CC10-4891-9834-5D963AD3F825}" destId="{95064C34-CAAE-4C07-92E7-BA6D89C2A7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071A3-44D4-4B92-A3BD-6E1CCE38DC54}">
      <dsp:nvSpPr>
        <dsp:cNvPr id="0" name=""/>
        <dsp:cNvSpPr/>
      </dsp:nvSpPr>
      <dsp:spPr>
        <a:xfrm>
          <a:off x="3985790" y="2670734"/>
          <a:ext cx="2479308" cy="2648831"/>
        </a:xfrm>
        <a:prstGeom prst="gear9">
          <a:avLst/>
        </a:prstGeom>
        <a:solidFill>
          <a:srgbClr val="0095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>
              <a:latin typeface="+mj-lt"/>
            </a:rPr>
            <a:t>FAG</a:t>
          </a:r>
        </a:p>
      </dsp:txBody>
      <dsp:txXfrm>
        <a:off x="4484241" y="3279947"/>
        <a:ext cx="1482406" cy="1383339"/>
      </dsp:txXfrm>
    </dsp:sp>
    <dsp:sp modelId="{B81373E4-71F1-4BCA-B203-46F1FB529230}">
      <dsp:nvSpPr>
        <dsp:cNvPr id="0" name=""/>
        <dsp:cNvSpPr/>
      </dsp:nvSpPr>
      <dsp:spPr>
        <a:xfrm>
          <a:off x="1794055" y="1654651"/>
          <a:ext cx="2805915" cy="2557675"/>
        </a:xfrm>
        <a:prstGeom prst="gear6">
          <a:avLst/>
        </a:prstGeom>
        <a:solidFill>
          <a:srgbClr val="006E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latin typeface="+mj-lt"/>
            </a:rPr>
            <a:t>Seguro Agropecuario</a:t>
          </a:r>
        </a:p>
      </dsp:txBody>
      <dsp:txXfrm>
        <a:off x="2474042" y="2302445"/>
        <a:ext cx="1445941" cy="1262087"/>
      </dsp:txXfrm>
    </dsp:sp>
    <dsp:sp modelId="{69489673-2A10-4279-90A8-05804EC4B9B8}">
      <dsp:nvSpPr>
        <dsp:cNvPr id="0" name=""/>
        <dsp:cNvSpPr/>
      </dsp:nvSpPr>
      <dsp:spPr>
        <a:xfrm rot="20700000">
          <a:off x="3327282" y="354429"/>
          <a:ext cx="2123675" cy="2123675"/>
        </a:xfrm>
        <a:prstGeom prst="gear6">
          <a:avLst/>
        </a:prstGeom>
        <a:solidFill>
          <a:srgbClr val="B3B6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>
              <a:latin typeface="+mj-lt"/>
            </a:rPr>
            <a:t>Crédito</a:t>
          </a:r>
        </a:p>
      </dsp:txBody>
      <dsp:txXfrm rot="-20700000">
        <a:off x="3793066" y="820213"/>
        <a:ext cx="1192106" cy="1192106"/>
      </dsp:txXfrm>
    </dsp:sp>
    <dsp:sp modelId="{BFBBCADD-2920-4311-B772-B334A1D54F7A}">
      <dsp:nvSpPr>
        <dsp:cNvPr id="0" name=""/>
        <dsp:cNvSpPr/>
      </dsp:nvSpPr>
      <dsp:spPr>
        <a:xfrm>
          <a:off x="3155531" y="2161571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BBAD3-8C1A-413E-B80A-303E4923B727}">
      <dsp:nvSpPr>
        <dsp:cNvPr id="0" name=""/>
        <dsp:cNvSpPr/>
      </dsp:nvSpPr>
      <dsp:spPr>
        <a:xfrm>
          <a:off x="1729425" y="1331999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64C34-CAAE-4C07-92E7-BA6D89C2A757}">
      <dsp:nvSpPr>
        <dsp:cNvPr id="0" name=""/>
        <dsp:cNvSpPr/>
      </dsp:nvSpPr>
      <dsp:spPr>
        <a:xfrm>
          <a:off x="2836054" y="-148917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0.34959</cdr:x>
      <cdr:y>0.66337</cdr:y>
    </cdr:from>
    <cdr:to>
      <cdr:x>0.44079</cdr:x>
      <cdr:y>0.68974</cdr:y>
    </cdr:to>
    <cdr:cxnSp macro="">
      <cdr:nvCxnSpPr>
        <cdr:cNvPr id="3" name="Conector angular 2">
          <a:extLst xmlns:a="http://schemas.openxmlformats.org/drawingml/2006/main">
            <a:ext uri="{FF2B5EF4-FFF2-40B4-BE49-F238E27FC236}">
              <a16:creationId xmlns:a16="http://schemas.microsoft.com/office/drawing/2014/main" id="{4605F5A2-E38F-4F0D-ACDF-CDFE2AECE81D}"/>
            </a:ext>
          </a:extLst>
        </cdr:cNvPr>
        <cdr:cNvCxnSpPr/>
      </cdr:nvCxnSpPr>
      <cdr:spPr>
        <a:xfrm xmlns:a="http://schemas.openxmlformats.org/drawingml/2006/main" rot="10800000" flipV="1">
          <a:off x="1822678" y="2887329"/>
          <a:ext cx="475489" cy="114775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006E3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0.6786</cdr:x>
      <cdr:y>0.31692</cdr:y>
    </cdr:from>
    <cdr:to>
      <cdr:x>0.74465</cdr:x>
      <cdr:y>0.37108</cdr:y>
    </cdr:to>
    <cdr:cxnSp macro="">
      <cdr:nvCxnSpPr>
        <cdr:cNvPr id="9" name="Conector angular 8">
          <a:extLst xmlns:a="http://schemas.openxmlformats.org/drawingml/2006/main">
            <a:ext uri="{FF2B5EF4-FFF2-40B4-BE49-F238E27FC236}">
              <a16:creationId xmlns:a16="http://schemas.microsoft.com/office/drawing/2014/main" id="{51C7B5E2-E8B3-4A04-A6A2-CA93649F1DE4}"/>
            </a:ext>
          </a:extLst>
        </cdr:cNvPr>
        <cdr:cNvCxnSpPr/>
      </cdr:nvCxnSpPr>
      <cdr:spPr>
        <a:xfrm xmlns:a="http://schemas.openxmlformats.org/drawingml/2006/main" flipV="1">
          <a:off x="3537983" y="1379420"/>
          <a:ext cx="344364" cy="235732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rgbClr val="C8D53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0.39287</cdr:x>
      <cdr:y>0.26604</cdr:y>
    </cdr:from>
    <cdr:to>
      <cdr:x>0.5227</cdr:x>
      <cdr:y>0.30697</cdr:y>
    </cdr:to>
    <cdr:cxnSp macro="">
      <cdr:nvCxnSpPr>
        <cdr:cNvPr id="10" name="Conector angular 9">
          <a:extLst xmlns:a="http://schemas.openxmlformats.org/drawingml/2006/main">
            <a:ext uri="{FF2B5EF4-FFF2-40B4-BE49-F238E27FC236}">
              <a16:creationId xmlns:a16="http://schemas.microsoft.com/office/drawing/2014/main" id="{8452AF33-E9C3-495A-BEC7-C0DDCC146F1A}"/>
            </a:ext>
          </a:extLst>
        </cdr:cNvPr>
        <cdr:cNvCxnSpPr/>
      </cdr:nvCxnSpPr>
      <cdr:spPr>
        <a:xfrm xmlns:a="http://schemas.openxmlformats.org/drawingml/2006/main" rot="10800000">
          <a:off x="2048306" y="1157952"/>
          <a:ext cx="676894" cy="17812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rgbClr val="81A04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0.29145</cdr:x>
      <cdr:y>0.39303</cdr:y>
    </cdr:from>
    <cdr:to>
      <cdr:x>0.35018</cdr:x>
      <cdr:y>0.45351</cdr:y>
    </cdr:to>
    <cdr:cxnSp macro="">
      <cdr:nvCxnSpPr>
        <cdr:cNvPr id="7" name="Conector angular 6">
          <a:extLst xmlns:a="http://schemas.openxmlformats.org/drawingml/2006/main">
            <a:ext uri="{FF2B5EF4-FFF2-40B4-BE49-F238E27FC236}">
              <a16:creationId xmlns:a16="http://schemas.microsoft.com/office/drawing/2014/main" id="{6E596A05-8CAF-4026-91B1-0F60ED537169}"/>
            </a:ext>
          </a:extLst>
        </cdr:cNvPr>
        <cdr:cNvCxnSpPr/>
      </cdr:nvCxnSpPr>
      <cdr:spPr>
        <a:xfrm xmlns:a="http://schemas.openxmlformats.org/drawingml/2006/main" rot="10800000">
          <a:off x="2362949" y="1682038"/>
          <a:ext cx="476157" cy="258837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rgbClr val="0099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0.69347</cdr:x>
      <cdr:y>0.49443</cdr:y>
    </cdr:from>
    <cdr:to>
      <cdr:x>0.76939</cdr:x>
      <cdr:y>0.51308</cdr:y>
    </cdr:to>
    <cdr:cxnSp macro="">
      <cdr:nvCxnSpPr>
        <cdr:cNvPr id="8" name="Conector angular 7">
          <a:extLst xmlns:a="http://schemas.openxmlformats.org/drawingml/2006/main">
            <a:ext uri="{FF2B5EF4-FFF2-40B4-BE49-F238E27FC236}">
              <a16:creationId xmlns:a16="http://schemas.microsoft.com/office/drawing/2014/main" id="{985663DE-BB34-4A91-A84C-5271D278E394}"/>
            </a:ext>
          </a:extLst>
        </cdr:cNvPr>
        <cdr:cNvCxnSpPr/>
      </cdr:nvCxnSpPr>
      <cdr:spPr>
        <a:xfrm xmlns:a="http://schemas.openxmlformats.org/drawingml/2006/main">
          <a:off x="3615553" y="2152022"/>
          <a:ext cx="395823" cy="81174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B3B53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0.70731</cdr:x>
      <cdr:y>0.57353</cdr:y>
    </cdr:from>
    <cdr:to>
      <cdr:x>0.757</cdr:x>
      <cdr:y>0.59915</cdr:y>
    </cdr:to>
    <cdr:cxnSp macro="">
      <cdr:nvCxnSpPr>
        <cdr:cNvPr id="12" name="11 Conector angular">
          <a:extLst xmlns:a="http://schemas.openxmlformats.org/drawingml/2006/main">
            <a:ext uri="{FF2B5EF4-FFF2-40B4-BE49-F238E27FC236}">
              <a16:creationId xmlns:a16="http://schemas.microsoft.com/office/drawing/2014/main" id="{33DFB4EC-2172-40CB-A41A-0D1F064E9206}"/>
            </a:ext>
          </a:extLst>
        </cdr:cNvPr>
        <cdr:cNvCxnSpPr/>
      </cdr:nvCxnSpPr>
      <cdr:spPr>
        <a:xfrm xmlns:a="http://schemas.openxmlformats.org/drawingml/2006/main">
          <a:off x="3687697" y="2496301"/>
          <a:ext cx="259078" cy="111517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4F622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F1A6D2-F54B-EF4E-9E37-2939455EA7C9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C5A9E4-333F-FC4B-BCB4-7A9C864B630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8877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5A9E4-333F-FC4B-BCB4-7A9C864B6300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3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A9E4-333F-FC4B-BCB4-7A9C864B6300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418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ct val="20000"/>
              </a:spcBef>
              <a:buFont typeface="Arial,Sans-Serif"/>
              <a:buChar char="•"/>
            </a:pPr>
            <a:r>
              <a:rPr lang="es-CO"/>
              <a:t>El seguro agropecuario es una herramienta útil para salvaguardar el patrimonio de los agricultores: su cultivo</a:t>
            </a:r>
            <a:endParaRPr lang="en-US"/>
          </a:p>
          <a:p>
            <a:pPr marL="342900" indent="-342900" algn="just">
              <a:spcBef>
                <a:spcPct val="20000"/>
              </a:spcBef>
              <a:buFont typeface="Arial,Sans-Serif"/>
              <a:buChar char="•"/>
            </a:pPr>
            <a:r>
              <a:rPr lang="es-CO"/>
              <a:t>El seguro cubre al productor y al intermediario financiero. Idealmente, la garantía FAG debe trabajar de forma complementaria con el seguro: </a:t>
            </a:r>
            <a:r>
              <a:rPr lang="es-CO" b="1"/>
              <a:t>con el FAG el productor mantiene su obligación, el seguro indemniza.</a:t>
            </a:r>
            <a:endParaRPr lang="en-US"/>
          </a:p>
          <a:p>
            <a:pPr marL="342900" indent="-342900" algn="just">
              <a:spcBef>
                <a:spcPct val="20000"/>
              </a:spcBef>
              <a:buFont typeface="Arial,Sans-Serif"/>
              <a:buChar char="•"/>
            </a:pPr>
            <a:r>
              <a:rPr lang="es-CO"/>
              <a:t>La indemnización permite </a:t>
            </a:r>
            <a:r>
              <a:rPr lang="es-CO" b="1"/>
              <a:t>pagar el saldo insoluto de la deuda.</a:t>
            </a:r>
            <a:endParaRPr lang="en-US"/>
          </a:p>
          <a:p>
            <a:pPr marL="342900" indent="-342900" algn="just">
              <a:spcBef>
                <a:spcPct val="20000"/>
              </a:spcBef>
              <a:buFont typeface="Arial,Sans-Serif"/>
              <a:buChar char="•"/>
            </a:pPr>
            <a:r>
              <a:rPr lang="es-CO"/>
              <a:t>El perfil de riesgo de un productor con seguro es MEJOR: </a:t>
            </a:r>
            <a:r>
              <a:rPr lang="es-CO" b="1"/>
              <a:t>el riesgo climático es mitigado.</a:t>
            </a:r>
            <a:endParaRPr lang="en-US"/>
          </a:p>
          <a:p>
            <a:endParaRPr lang="es-419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5A9E4-333F-FC4B-BCB4-7A9C864B6300}" type="slidenum">
              <a:rPr kumimoji="0" lang="es-419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23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5A9E4-333F-FC4B-BCB4-7A9C864B6300}" type="slidenum">
              <a:rPr kumimoji="0" lang="es-419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419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4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5A9E4-333F-FC4B-BCB4-7A9C864B6300}" type="slidenum">
              <a:rPr kumimoji="0" lang="es-419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63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5A9E4-333F-FC4B-BCB4-7A9C864B6300}" type="slidenum">
              <a:rPr kumimoji="0" lang="es-419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419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8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200" b="0" i="0" u="none" strike="noStrike" kern="1200" cap="none" spc="0" normalizeH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Mensaje clave: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seguro no está atado al crédito.</a:t>
            </a: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5A9E4-333F-FC4B-BCB4-7A9C864B6300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17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5A9E4-333F-FC4B-BCB4-7A9C864B6300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55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spcBef>
                <a:spcPts val="1800"/>
              </a:spcBef>
              <a:spcAft>
                <a:spcPts val="600"/>
              </a:spcAft>
            </a:pPr>
            <a:r>
              <a:rPr lang="es-CO" sz="1800" b="1" i="0" u="none" strike="noStrike" kern="1200">
                <a:solidFill>
                  <a:srgbClr val="FFFFFF"/>
                </a:solidFill>
                <a:effectLst/>
                <a:latin typeface="Frutiger LT Std 45 Light" panose="020B0402020204020204" pitchFamily="34" charset="0"/>
              </a:rPr>
              <a:t>TIPO DE PRODUCTOR (FINAGRO)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CO" sz="1800" b="1" i="0" u="none" strike="noStrike" kern="1200">
                <a:solidFill>
                  <a:srgbClr val="FFFFFF"/>
                </a:solidFill>
                <a:effectLst/>
                <a:latin typeface="Frutiger LT Std 45 Light" panose="020B0402020204020204" pitchFamily="34" charset="0"/>
              </a:rPr>
              <a:t>VALOR ACTIVOS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750"/>
              </a:spcBef>
              <a:spcAft>
                <a:spcPts val="750"/>
              </a:spcAft>
            </a:pPr>
            <a:r>
              <a:rPr lang="es-CO" sz="1800" b="1" i="0" u="none" strike="noStrike" kern="1200">
                <a:solidFill>
                  <a:srgbClr val="FFFFFF"/>
                </a:solidFill>
                <a:effectLst/>
                <a:latin typeface="Frutiger LT Std 45 Light" panose="020B0402020204020204" pitchFamily="34" charset="0"/>
              </a:rPr>
              <a:t>Pequeños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ts val="1200"/>
              </a:lnSpc>
              <a:spcBef>
                <a:spcPts val="750"/>
              </a:spcBef>
              <a:spcAft>
                <a:spcPts val="750"/>
              </a:spcAft>
            </a:pPr>
            <a:r>
              <a:rPr lang="es-CO" sz="1800" b="0" i="0" u="none" strike="noStrike" kern="1200">
                <a:solidFill>
                  <a:srgbClr val="7F7F7F"/>
                </a:solidFill>
                <a:effectLst/>
                <a:latin typeface="Frutiger LT Std 45 Light" panose="020B0402020204020204" pitchFamily="34" charset="0"/>
                <a:ea typeface="Verdana" panose="020B0604030504040204" pitchFamily="34" charset="0"/>
              </a:rPr>
              <a:t>Hasta 284 SMMLV 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750"/>
              </a:spcBef>
              <a:spcAft>
                <a:spcPts val="750"/>
              </a:spcAft>
            </a:pPr>
            <a:r>
              <a:rPr lang="es-CO" sz="1800" b="1" i="0" u="none" strike="noStrike" kern="1200">
                <a:solidFill>
                  <a:srgbClr val="FFFFFF"/>
                </a:solidFill>
                <a:effectLst/>
                <a:latin typeface="Frutiger LT Std 45 Light" panose="020B0402020204020204" pitchFamily="34" charset="0"/>
              </a:rPr>
              <a:t>Medianos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ts val="1200"/>
              </a:lnSpc>
              <a:spcBef>
                <a:spcPts val="750"/>
              </a:spcBef>
              <a:spcAft>
                <a:spcPts val="750"/>
              </a:spcAft>
            </a:pPr>
            <a:r>
              <a:rPr lang="es-CO" sz="1800" b="0" i="0" u="none" strike="noStrike" kern="1200">
                <a:solidFill>
                  <a:srgbClr val="7F7F7F"/>
                </a:solidFill>
                <a:effectLst/>
                <a:latin typeface="Frutiger LT Std 45 Light" panose="020B0402020204020204" pitchFamily="34" charset="0"/>
                <a:ea typeface="Verdana" panose="020B0604030504040204" pitchFamily="34" charset="0"/>
              </a:rPr>
              <a:t>Hasta 5.000 SMMLV 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CO" sz="1800" b="1" i="0" u="none" strike="noStrike" kern="1200">
                <a:solidFill>
                  <a:srgbClr val="FFFFFF"/>
                </a:solidFill>
                <a:effectLst/>
                <a:latin typeface="Frutiger LT Std 45 Light" panose="020B0402020204020204" pitchFamily="34" charset="0"/>
              </a:rPr>
              <a:t>Grandes 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750"/>
              </a:spcBef>
              <a:spcAft>
                <a:spcPts val="750"/>
              </a:spcAft>
            </a:pPr>
            <a:r>
              <a:rPr lang="es-CO" sz="1800" b="0" i="0" u="none" strike="noStrike" kern="1200">
                <a:solidFill>
                  <a:srgbClr val="7F7F7F"/>
                </a:solidFill>
                <a:effectLst/>
                <a:latin typeface="Frutiger LT Std 45 Light" panose="020B0402020204020204" pitchFamily="34" charset="0"/>
                <a:ea typeface="Verdana" panose="020B0604030504040204" pitchFamily="34" charset="0"/>
              </a:rPr>
              <a:t>Superiores a 5.000 SMMLV 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A9E4-333F-FC4B-BCB4-7A9C864B6300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61271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5A9E4-333F-FC4B-BCB4-7A9C864B6300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091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07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DBDB6-EDD1-F842-9789-3089708D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984A2-D079-E442-B3EB-21A4BC17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BACBB1F-EC1F-B146-8B1B-14EE4F53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23CD9D6-E41D-6A47-B78F-4D28C4E4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4C4816A-C777-2B4B-9462-E3168A29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9503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6B9B4-E3E1-A941-A5E6-613E6AB7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D2AE7F2-3437-D64F-9DDB-E9E32D16B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E305E503-B47F-6444-85B2-47928906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59D732A-BE9F-6B44-A8B9-5FA47E00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D7D1846-C0FD-B142-8F42-ED2C6AA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4527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2EAD5-93D3-BF44-BDA4-92391A34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6CB39-0DB5-C945-B30D-A490BA711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6A2AC4-A7A4-B64E-A4C1-C0E3790BE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72E4C947-874A-DB44-AFEC-20039E62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C1378641-E3E2-F647-AD84-6DF4E95A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2C0530F6-7584-A24F-8537-5EF6318C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4242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4AB04-24BF-714C-8429-22B7748F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7781451-7C34-3243-B196-F3D6648F1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EF3CB-5A9D-DE49-BF04-A2EE87D60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7A07A1BB-FBAD-F24D-8E0B-F75C7442F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81BF87-8ED0-3142-B1B4-FEF49C463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FDA642AE-F559-6741-B552-2975757C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6C1D9EA1-5AFB-484C-A7BC-E7710E3A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F179C50-4D8E-AB4B-BF37-5E409B02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243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56484-9A5D-E746-B03F-244820D9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43FA9E-9095-474D-85CE-7DDEA280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B6E45C43-38DC-C04C-A2FA-DC9130E9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A5F61D-189B-0E42-B014-7ECE64CF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270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027A1CA9-A5A2-7C49-9AE7-058523B8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ECD3E866-A705-D841-9116-259366CA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CE0A4E77-3155-7C42-AF7A-B714B4B8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2056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26D27-C1F5-D945-80B6-87BBE6C9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BBD29-66AE-984C-A501-342B20F6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89E008D-BB3C-9B47-BD35-A664B41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28607629-E27A-3D4F-9C1C-67A8E9C5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EA5711A5-B695-DC4E-BEEE-A99FC180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07BE2AB-267B-0B4E-9B4E-603A2F2D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528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6A21F-E455-B944-AF20-7815022E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9088D9-3A39-D743-B6E2-68E4A013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420BE9D1-85B2-8B41-97EB-B6CB108DC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1996192-997A-5041-9EF1-45105E18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02BB87A5-9C8A-F44F-84B9-02F54D43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CE12AEA-2664-F44A-93F6-190AF9E0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91320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B1EFA-45A9-FC43-8AD5-0295F975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7B336B91-6E30-D648-93E6-D1F72155D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800719D-6D6A-454D-8BBA-F7087BCC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52BA552-A7ED-F340-9629-3A0A4CAF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8F0043-8858-5F42-B3B9-26BCC57F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15041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DE8C87-6326-EE4F-85F8-5672F89C4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CA718AFF-B026-3640-A95A-AF2E31D5A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C77B6425-BF83-7943-B290-ED77873F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90441A12-FAFC-E244-AFFC-466A864E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6866239-AC39-B744-86DE-CD2E82CC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3168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D625A-AE2A-174A-850B-20A19254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4" y="66606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382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D625A-AE2A-174A-850B-20A19254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4" y="66606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9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DBDB6-EDD1-F842-9789-3089708D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984A2-D079-E442-B3EB-21A4BC17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BACBB1F-EC1F-B146-8B1B-14EE4F53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23CD9D6-E41D-6A47-B78F-4D28C4E4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4C4816A-C777-2B4B-9462-E3168A29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073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981BC-18D3-A849-8E38-183A7D0D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FB1F5F-E0AC-114C-A4C3-F7D4F139D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11A91769-4873-5F4A-8874-4E452235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x-none" smtClean="0"/>
              <a:pPr/>
              <a:t>25/03/2022</a:t>
            </a:fld>
            <a:endParaRPr lang="x-none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13369DD-DD55-8846-9E0F-37E1AD80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12A774-037B-C74A-A5D0-C108C4BD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04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96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D625A-AE2A-174A-850B-20A19254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4" y="66606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90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DBDB6-EDD1-F842-9789-3089708D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984A2-D079-E442-B3EB-21A4BC17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BACBB1F-EC1F-B146-8B1B-14EE4F53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23CD9D6-E41D-6A47-B78F-4D28C4E4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4C4816A-C777-2B4B-9462-E3168A29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573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5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981BC-18D3-A849-8E38-183A7D0D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FB1F5F-E0AC-114C-A4C3-F7D4F139D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11A91769-4873-5F4A-8874-4E452235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13369DD-DD55-8846-9E0F-37E1AD80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12A774-037B-C74A-A5D0-C108C4BD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847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42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1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EABF5096-72CB-6840-8C64-E9070E44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88AC088D-B812-F640-9840-6FEC97366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C36DF6E5-A8E2-1346-9C09-73DED9E24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84C9-F784-9444-9CF4-4001138E265C}" type="datetimeFigureOut">
              <a:rPr lang="es-419" smtClean="0"/>
              <a:t>25/3/2022</a:t>
            </a:fld>
            <a:endParaRPr lang="es-419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551E459-C482-0447-80B8-D0EF74CE6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9717C98-DA27-634E-A306-E481AE9A7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C7520-78AB-514D-9C7E-86AEAE31A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541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finagro.maps.arcgis.com/apps/opsdashboard/index.html#/2ff88a6694ae445faf8d2ecfbaabb1bb" TargetMode="Externa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agro.com.co/sites/default/files/field-collection/tabla-resoluciones/files/resolucion_no_12_plan_anual_gestion_de_riesgos_agro_2022.pdf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finagro.com.co/sites/default/files/030322-circular7-modificaciones_isa.pdf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2.xml"/><Relationship Id="rId6" Type="http://schemas.openxmlformats.org/officeDocument/2006/relationships/hyperlink" Target="https://www.finagro.com.co/sites/default/files/node/circulares/file/circular_6_0.pdf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hyperlink" Target="https://www.minagricultura.gov.co/Normatividad/Resoluciones/RESOLUCI%C3%93N%20NO.%20000079%20DE%202022.pdf" TargetMode="External"/><Relationship Id="rId19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hyperlink" Target="https://www.minagricultura.gov.co/Normatividad/Resoluciones/RESOLUCION%20No.%20000072%20DE%202022.pdf" TargetMode="Externa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4D793A-EF30-1845-98A9-734B40373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68" y="1926809"/>
            <a:ext cx="2484333" cy="199367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A02633B-067A-E246-B20B-2E4BCD54F7D5}"/>
              </a:ext>
            </a:extLst>
          </p:cNvPr>
          <p:cNvSpPr txBox="1">
            <a:spLocks/>
          </p:cNvSpPr>
          <p:nvPr/>
        </p:nvSpPr>
        <p:spPr>
          <a:xfrm>
            <a:off x="2393981" y="2053459"/>
            <a:ext cx="2597337" cy="37750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dirty="0">
                <a:latin typeface="Calibri" panose="020F0502020204030204"/>
                <a:ea typeface="ＭＳ Ｐゴシック"/>
                <a:cs typeface="ＭＳ Ｐゴシック" pitchFamily="4" charset="-128"/>
              </a:rPr>
              <a:t>Marzo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  <a:cs typeface="ＭＳ Ｐゴシック" pitchFamily="4" charset="-128"/>
              </a:rPr>
              <a:t> </a:t>
            </a:r>
            <a:r>
              <a:rPr lang="es-ES_tradnl" sz="2000" dirty="0">
                <a:latin typeface="Calibri" panose="020F0502020204030204"/>
                <a:ea typeface="ＭＳ Ｐゴシック"/>
                <a:cs typeface="ＭＳ Ｐゴシック" pitchFamily="4" charset="-128"/>
              </a:rPr>
              <a:t>2022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/>
              <a:cs typeface="ＭＳ Ｐゴシック" pitchFamily="4" charset="-128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F504BC5-8770-644C-BF24-8A0FBA5FFF27}"/>
              </a:ext>
            </a:extLst>
          </p:cNvPr>
          <p:cNvSpPr txBox="1">
            <a:spLocks/>
          </p:cNvSpPr>
          <p:nvPr/>
        </p:nvSpPr>
        <p:spPr>
          <a:xfrm>
            <a:off x="620895" y="2553628"/>
            <a:ext cx="4385107" cy="74004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defRPr/>
            </a:pP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srgbClr val="138A7B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Incentivo al Seguro Agropecuario </a:t>
            </a:r>
            <a:r>
              <a:rPr lang="es-ES" sz="3800" b="1" dirty="0">
                <a:solidFill>
                  <a:srgbClr val="138A7B"/>
                </a:solidFill>
                <a:latin typeface="Calibri"/>
                <a:ea typeface="ＭＳ Ｐゴシック"/>
                <a:cs typeface="Calibri"/>
              </a:rPr>
              <a:t>– </a:t>
            </a: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srgbClr val="138A7B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ISA</a:t>
            </a:r>
            <a:r>
              <a:rPr lang="es-ES" sz="3800" b="1" dirty="0">
                <a:solidFill>
                  <a:srgbClr val="138A7B"/>
                </a:solidFill>
                <a:latin typeface="Calibri"/>
                <a:ea typeface="ＭＳ Ｐゴシック"/>
                <a:cs typeface="Calibri"/>
              </a:rPr>
              <a:t>, 2022. 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2426520-E1AA-8448-9643-D7AA07DCDC41}"/>
              </a:ext>
            </a:extLst>
          </p:cNvPr>
          <p:cNvSpPr/>
          <p:nvPr/>
        </p:nvSpPr>
        <p:spPr>
          <a:xfrm>
            <a:off x="12333451" y="0"/>
            <a:ext cx="482600" cy="482600"/>
          </a:xfrm>
          <a:prstGeom prst="rect">
            <a:avLst/>
          </a:prstGeom>
          <a:solidFill>
            <a:srgbClr val="009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CA12FDB-D9BD-2E4E-9132-B8D24DD6229D}"/>
              </a:ext>
            </a:extLst>
          </p:cNvPr>
          <p:cNvSpPr/>
          <p:nvPr/>
        </p:nvSpPr>
        <p:spPr>
          <a:xfrm>
            <a:off x="12333451" y="558800"/>
            <a:ext cx="482600" cy="482600"/>
          </a:xfrm>
          <a:prstGeom prst="rect">
            <a:avLst/>
          </a:prstGeom>
          <a:solidFill>
            <a:srgbClr val="00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62564CA-C44A-9B4A-910B-C84DE88AEBAB}"/>
              </a:ext>
            </a:extLst>
          </p:cNvPr>
          <p:cNvSpPr/>
          <p:nvPr/>
        </p:nvSpPr>
        <p:spPr>
          <a:xfrm>
            <a:off x="12333451" y="1109132"/>
            <a:ext cx="482600" cy="482600"/>
          </a:xfrm>
          <a:prstGeom prst="rect">
            <a:avLst/>
          </a:prstGeom>
          <a:solidFill>
            <a:srgbClr val="B3B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866C14-B2B3-8B46-BAEF-F2BB56A92160}"/>
              </a:ext>
            </a:extLst>
          </p:cNvPr>
          <p:cNvSpPr/>
          <p:nvPr/>
        </p:nvSpPr>
        <p:spPr>
          <a:xfrm>
            <a:off x="12333451" y="1667932"/>
            <a:ext cx="482600" cy="482600"/>
          </a:xfrm>
          <a:prstGeom prst="rect">
            <a:avLst/>
          </a:prstGeom>
          <a:solidFill>
            <a:srgbClr val="6E9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2BBAC3D-003B-9F4C-9982-C1F0882D6BFE}"/>
              </a:ext>
            </a:extLst>
          </p:cNvPr>
          <p:cNvSpPr/>
          <p:nvPr/>
        </p:nvSpPr>
        <p:spPr>
          <a:xfrm>
            <a:off x="12333451" y="2218264"/>
            <a:ext cx="482600" cy="482600"/>
          </a:xfrm>
          <a:prstGeom prst="rect">
            <a:avLst/>
          </a:prstGeom>
          <a:solidFill>
            <a:srgbClr val="D5E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31307F5-BE1B-3147-BCF5-737605C5459C}"/>
              </a:ext>
            </a:extLst>
          </p:cNvPr>
          <p:cNvSpPr/>
          <p:nvPr/>
        </p:nvSpPr>
        <p:spPr>
          <a:xfrm>
            <a:off x="12333451" y="2760130"/>
            <a:ext cx="482600" cy="482600"/>
          </a:xfrm>
          <a:prstGeom prst="rect">
            <a:avLst/>
          </a:prstGeom>
          <a:solidFill>
            <a:srgbClr val="48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02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4A92775-DB99-9B41-860F-4B2E8F51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7" y="630656"/>
            <a:ext cx="10942873" cy="859694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3191BB0E-17C3-6749-B0D9-5AEE5EC98E7A}"/>
              </a:ext>
            </a:extLst>
          </p:cNvPr>
          <p:cNvSpPr txBox="1">
            <a:spLocks/>
          </p:cNvSpPr>
          <p:nvPr/>
        </p:nvSpPr>
        <p:spPr>
          <a:xfrm>
            <a:off x="449752" y="551600"/>
            <a:ext cx="10599248" cy="50890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FFFFFF"/>
                </a:solidFill>
                <a:latin typeface="+mn-lt"/>
              </a:rPr>
              <a:t>Coberturas y valores máximos a asegurar </a:t>
            </a:r>
            <a:r>
              <a:rPr lang="es-ES" sz="3200" dirty="0">
                <a:solidFill>
                  <a:srgbClr val="FFFFFF"/>
                </a:solidFill>
                <a:latin typeface="+mn-lt"/>
              </a:rPr>
              <a:t>2022</a:t>
            </a:r>
            <a:endParaRPr lang="es-ES" sz="3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74904546-819C-43C4-A07E-A75026101D6B}"/>
              </a:ext>
            </a:extLst>
          </p:cNvPr>
          <p:cNvSpPr txBox="1">
            <a:spLocks/>
          </p:cNvSpPr>
          <p:nvPr/>
        </p:nvSpPr>
        <p:spPr>
          <a:xfrm>
            <a:off x="2105974" y="4746860"/>
            <a:ext cx="2735962" cy="366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/>
                <a:ea typeface="+mj-ea"/>
                <a:cs typeface="Calibri"/>
              </a:rPr>
              <a:t>¿Que es la Prima?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E8A931-E9F2-4A18-818C-38693EFF9DF9}"/>
              </a:ext>
            </a:extLst>
          </p:cNvPr>
          <p:cNvSpPr txBox="1"/>
          <p:nvPr/>
        </p:nvSpPr>
        <p:spPr>
          <a:xfrm>
            <a:off x="395475" y="1138807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800" dirty="0">
                <a:solidFill>
                  <a:schemeClr val="bg1">
                    <a:lumMod val="75000"/>
                  </a:schemeClr>
                </a:solidFill>
              </a:rPr>
              <a:t>Resoluciones 72 y 79 de 2022 del MADR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C00B77-78DB-4F3B-A8AF-B9161214E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3947"/>
            <a:ext cx="6491475" cy="4693053"/>
          </a:xfrm>
          <a:prstGeom prst="rect">
            <a:avLst/>
          </a:prstGeom>
        </p:spPr>
      </p:pic>
      <p:pic>
        <p:nvPicPr>
          <p:cNvPr id="2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F8EE439F-1651-47CA-A235-7AAB5B3B0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270" y="1620129"/>
            <a:ext cx="5834330" cy="4451628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5346DB47-B0A8-AB08-1ED2-0DCA45A0D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5873" y="6263903"/>
            <a:ext cx="6107501" cy="426195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7F8D8CE-25DC-E960-6E35-BB83D0F74A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602" t="47605" r="71955" b="31015"/>
          <a:stretch/>
        </p:blipFill>
        <p:spPr bwMode="auto">
          <a:xfrm>
            <a:off x="5238300" y="6375968"/>
            <a:ext cx="785813" cy="357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143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4D1F10A-BA74-4144-B75A-1E447E25A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43395"/>
              </p:ext>
            </p:extLst>
          </p:nvPr>
        </p:nvGraphicFramePr>
        <p:xfrm>
          <a:off x="2839852" y="4499747"/>
          <a:ext cx="6521125" cy="2057400"/>
        </p:xfrm>
        <a:graphic>
          <a:graphicData uri="http://schemas.openxmlformats.org/drawingml/2006/table">
            <a:tbl>
              <a:tblPr/>
              <a:tblGrid>
                <a:gridCol w="4924799">
                  <a:extLst>
                    <a:ext uri="{9D8B030D-6E8A-4147-A177-3AD203B41FA5}">
                      <a16:colId xmlns:a16="http://schemas.microsoft.com/office/drawing/2014/main" val="2775703320"/>
                    </a:ext>
                  </a:extLst>
                </a:gridCol>
                <a:gridCol w="1596326">
                  <a:extLst>
                    <a:ext uri="{9D8B030D-6E8A-4147-A177-3AD203B41FA5}">
                      <a16:colId xmlns:a16="http://schemas.microsoft.com/office/drawing/2014/main" val="267492138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Valor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743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asegurado (VA)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10.000.000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6012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prima total (Tasa Prima: 30% del VA)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  3.000.000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47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prima objeto del ISA (20% del VA)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2.000.000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6557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1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prima no objeto de ISA (10% del VA)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1.000.000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3851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IVA (5%)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     150.000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03502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ISA (60% de la Prima objeto del ISA)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  1.200.000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102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Pago a cargo del productor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  1.950.000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51299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16B24FD-9EE7-467B-9F76-AC6076E1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14" y="177798"/>
            <a:ext cx="7773074" cy="5425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3868F5-F663-496E-BABD-57EC06233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58" y="162298"/>
            <a:ext cx="4277040" cy="69630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D057C26-70FD-4A6C-AA2F-7E5F8F54FE70}"/>
              </a:ext>
            </a:extLst>
          </p:cNvPr>
          <p:cNvSpPr txBox="1">
            <a:spLocks/>
          </p:cNvSpPr>
          <p:nvPr/>
        </p:nvSpPr>
        <p:spPr>
          <a:xfrm>
            <a:off x="2094564" y="154160"/>
            <a:ext cx="7772400" cy="436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ＭＳ Ｐゴシック" panose="020B0600070205080204" pitchFamily="34" charset="-128"/>
                <a:cs typeface="+mj-cs"/>
              </a:rPr>
              <a:t>Ejemplos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FA78EE-5815-4036-A059-5A7665B8EFCB}"/>
              </a:ext>
            </a:extLst>
          </p:cNvPr>
          <p:cNvSpPr txBox="1"/>
          <p:nvPr/>
        </p:nvSpPr>
        <p:spPr>
          <a:xfrm>
            <a:off x="2811005" y="3814126"/>
            <a:ext cx="67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Frutiger LT Std 95 UltraBlack" panose="020B0904040504030204" pitchFamily="34" charset="0"/>
              </a:rPr>
              <a:t>TOPE A LA TASA PRIMA DE 20% A UNA PÓLIZA CON TASA PRIMA DEL 30%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7C128C-F25C-411E-A7AD-D5318A1D0CB3}"/>
              </a:ext>
            </a:extLst>
          </p:cNvPr>
          <p:cNvSpPr txBox="1"/>
          <p:nvPr/>
        </p:nvSpPr>
        <p:spPr>
          <a:xfrm>
            <a:off x="2811006" y="809007"/>
            <a:ext cx="6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6">
                    <a:lumMod val="75000"/>
                  </a:schemeClr>
                </a:solidFill>
                <a:latin typeface="Frutiger LT Std 95 UltraBlack" panose="020B0904040504030204" pitchFamily="34" charset="0"/>
              </a:rPr>
              <a:t>TOPE AL VALOR ASEGURADO (CICLO CORTO)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66D56840-5925-4E8D-921E-25FA4AF11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8030"/>
              </p:ext>
            </p:extLst>
          </p:nvPr>
        </p:nvGraphicFramePr>
        <p:xfrm>
          <a:off x="2934669" y="1192245"/>
          <a:ext cx="6400800" cy="2324100"/>
        </p:xfrm>
        <a:graphic>
          <a:graphicData uri="http://schemas.openxmlformats.org/drawingml/2006/table">
            <a:tbl>
              <a:tblPr/>
              <a:tblGrid>
                <a:gridCol w="4826781">
                  <a:extLst>
                    <a:ext uri="{9D8B030D-6E8A-4147-A177-3AD203B41FA5}">
                      <a16:colId xmlns:a16="http://schemas.microsoft.com/office/drawing/2014/main" val="2892803619"/>
                    </a:ext>
                  </a:extLst>
                </a:gridCol>
                <a:gridCol w="1574019">
                  <a:extLst>
                    <a:ext uri="{9D8B030D-6E8A-4147-A177-3AD203B41FA5}">
                      <a16:colId xmlns:a16="http://schemas.microsoft.com/office/drawing/2014/main" val="261564825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Valor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70055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</a:t>
                      </a:r>
                      <a:r>
                        <a:rPr lang="es-CO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Asegurado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Real (VAR)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40.000.000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40387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Asegurado Techo (VAT)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30.000.000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3503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Prima Total (Tasa Prima: 10% del VAR)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  4.000.000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0659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prima </a:t>
                      </a:r>
                      <a:r>
                        <a:rPr lang="es-CO" sz="16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objeto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de ISA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3.000.000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6368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Valor prima no objeto de ISA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1.000.000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07767"/>
                  </a:ext>
                </a:extLst>
              </a:tr>
              <a:tr h="2485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IVA (5%)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     150.000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5542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ISA (60% de la Prima objeto del ISA)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  1.800.000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1763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Pago total a cargo del productor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$      2.350.000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50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93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BA01A4-F315-4675-8867-17BE26BACECE}"/>
              </a:ext>
            </a:extLst>
          </p:cNvPr>
          <p:cNvSpPr txBox="1"/>
          <p:nvPr/>
        </p:nvSpPr>
        <p:spPr>
          <a:xfrm>
            <a:off x="4831883" y="1050301"/>
            <a:ext cx="7238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Frutiger LT Std 45 Light" panose="020B0402020204020204" pitchFamily="34" charset="0"/>
              </a:rPr>
              <a:t>Para acceder al ISA  la actividad deberá ser calificada como apta dentro de las Zonificaciones de la UPRA. Se cuenta con Zonificaciones para las siguientes actividades: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46EC8A-0924-4820-AB9E-CDAC3EA4B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05" y="329613"/>
            <a:ext cx="4011562" cy="69630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BE07A55-6598-48FE-9C43-9E7B96ED2F31}"/>
              </a:ext>
            </a:extLst>
          </p:cNvPr>
          <p:cNvSpPr txBox="1">
            <a:spLocks/>
          </p:cNvSpPr>
          <p:nvPr/>
        </p:nvSpPr>
        <p:spPr>
          <a:xfrm>
            <a:off x="3897086" y="384504"/>
            <a:ext cx="7772400" cy="436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MX" sz="2000" b="1" dirty="0">
                <a:solidFill>
                  <a:prstClr val="white"/>
                </a:solidFill>
                <a:latin typeface="Frutiger LT Std 45 Light" panose="020B0402020204020204" pitchFamily="34" charset="0"/>
                <a:ea typeface="ＭＳ Ｐゴシック" panose="020B0600070205080204" pitchFamily="34" charset="-128"/>
              </a:rPr>
              <a:t>Zonificaciones de la UPRA</a:t>
            </a:r>
            <a:endParaRPr kumimoji="0" lang="es-ES_tradnl" altLang="es-MX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 panose="020B0402020204020204" pitchFamily="34" charset="0"/>
              <a:ea typeface="ＭＳ Ｐゴシック" panose="020B0600070205080204" pitchFamily="34" charset="-128"/>
              <a:cs typeface="+mj-cs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23FE642-E6AA-4F01-9BD5-415BBD750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30339"/>
              </p:ext>
            </p:extLst>
          </p:nvPr>
        </p:nvGraphicFramePr>
        <p:xfrm>
          <a:off x="4484948" y="2155386"/>
          <a:ext cx="7379485" cy="3441936"/>
        </p:xfrm>
        <a:graphic>
          <a:graphicData uri="http://schemas.openxmlformats.org/drawingml/2006/table">
            <a:tbl>
              <a:tblPr/>
              <a:tblGrid>
                <a:gridCol w="2656483">
                  <a:extLst>
                    <a:ext uri="{9D8B030D-6E8A-4147-A177-3AD203B41FA5}">
                      <a16:colId xmlns:a16="http://schemas.microsoft.com/office/drawing/2014/main" val="249773171"/>
                    </a:ext>
                  </a:extLst>
                </a:gridCol>
                <a:gridCol w="2427604">
                  <a:extLst>
                    <a:ext uri="{9D8B030D-6E8A-4147-A177-3AD203B41FA5}">
                      <a16:colId xmlns:a16="http://schemas.microsoft.com/office/drawing/2014/main" val="1153768222"/>
                    </a:ext>
                  </a:extLst>
                </a:gridCol>
                <a:gridCol w="2295398">
                  <a:extLst>
                    <a:ext uri="{9D8B030D-6E8A-4147-A177-3AD203B41FA5}">
                      <a16:colId xmlns:a16="http://schemas.microsoft.com/office/drawing/2014/main" val="3413921612"/>
                    </a:ext>
                  </a:extLst>
                </a:gridCol>
              </a:tblGrid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Cacao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Caña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</a:t>
                      </a:r>
                      <a:r>
                        <a:rPr lang="es-CO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Panelera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Trucha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34425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Caucho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Algodón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Cachama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73006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Maíz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de clima Cálido (V2)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Banano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Camarón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57653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Palma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Aceite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Aguacate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Hass 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Especies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Nativas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(V1):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83401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Papa </a:t>
                      </a:r>
                      <a:r>
                        <a:rPr lang="es-CO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Genérica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Ají 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9A88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 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Yamú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Bagre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Rayado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21713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Avícola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Cebolla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Bulbo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Pirarucú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76813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Arroz Secano (V3)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Fresa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dirty="0">
                          <a:solidFill>
                            <a:srgbClr val="006D29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Café (V2)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141745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Forestal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Mango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dirty="0">
                          <a:solidFill>
                            <a:srgbClr val="006D29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Gulupa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2088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Porcicola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Papaya 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dirty="0" err="1">
                          <a:solidFill>
                            <a:srgbClr val="006D29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Maracuyá</a:t>
                      </a:r>
                      <a:r>
                        <a:rPr lang="en-US" sz="1600" b="1" i="0" u="none" strike="noStrike" dirty="0">
                          <a:solidFill>
                            <a:srgbClr val="006D29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13547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Papa Diacol Capiro 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Pimentón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kern="1200" dirty="0" err="1">
                          <a:solidFill>
                            <a:srgbClr val="006D29"/>
                          </a:solidFill>
                          <a:effectLst/>
                          <a:latin typeface="Frutiger LT Std 45 Light" panose="020B0402020204020204" pitchFamily="34" charset="0"/>
                          <a:ea typeface="+mn-ea"/>
                          <a:cs typeface="+mn-cs"/>
                        </a:rPr>
                        <a:t>Búfalos</a:t>
                      </a:r>
                      <a:r>
                        <a:rPr lang="en-US" sz="1600" b="1" i="0" u="none" strike="noStrike" kern="1200" dirty="0">
                          <a:solidFill>
                            <a:srgbClr val="006D29"/>
                          </a:solidFill>
                          <a:effectLst/>
                          <a:latin typeface="Frutiger LT Std 45 Light" panose="020B0402020204020204" pitchFamily="34" charset="0"/>
                          <a:ea typeface="+mn-ea"/>
                          <a:cs typeface="+mn-cs"/>
                        </a:rPr>
                        <a:t>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89747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Bovino Carne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Piña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dirty="0">
                        <a:solidFill>
                          <a:srgbClr val="006D29"/>
                        </a:solidFill>
                        <a:effectLst/>
                        <a:latin typeface="Frutiger LT Std 45 Light" panose="020B0402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31254"/>
                  </a:ext>
                </a:extLst>
              </a:tr>
              <a:tr h="286828">
                <a:tc>
                  <a:txBody>
                    <a:bodyPr/>
                    <a:lstStyle/>
                    <a:p>
                      <a:pPr marL="285750" indent="-285750" algn="l" fontAlgn="ctr">
                        <a:buClr>
                          <a:srgbClr val="0C9A8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Bovino Leche (V2)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9A8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 pitchFamily="34" charset="0"/>
                        </a:rPr>
                        <a:t>Tilapia (V1)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dirty="0">
                        <a:solidFill>
                          <a:srgbClr val="006D29"/>
                        </a:solidFill>
                        <a:effectLst/>
                        <a:latin typeface="Frutiger LT Std 45 Light" panose="020B04020202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68902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0EEC2990-017B-4D50-A13D-10A59BB849D6}"/>
              </a:ext>
            </a:extLst>
          </p:cNvPr>
          <p:cNvSpPr txBox="1"/>
          <p:nvPr/>
        </p:nvSpPr>
        <p:spPr>
          <a:xfrm>
            <a:off x="217714" y="6446505"/>
            <a:ext cx="5123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Frutiger LT Std 45 Light" panose="020B0402020204020204" pitchFamily="34" charset="0"/>
              </a:rPr>
              <a:t>V1: Versión 1	 V2: Versión 2	V3: Versión 3</a:t>
            </a:r>
          </a:p>
        </p:txBody>
      </p:sp>
      <p:pic>
        <p:nvPicPr>
          <p:cNvPr id="22" name="Imagen 2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F447797-A0BF-4D7D-905A-1D732E6AA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602" t="47605" r="71955" b="31015"/>
          <a:stretch/>
        </p:blipFill>
        <p:spPr bwMode="auto">
          <a:xfrm>
            <a:off x="11406187" y="4291251"/>
            <a:ext cx="785813" cy="357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 descr="Arbustos al lado&#10;&#10;Descripción generada automáticamente">
            <a:extLst>
              <a:ext uri="{FF2B5EF4-FFF2-40B4-BE49-F238E27FC236}">
                <a16:creationId xmlns:a16="http://schemas.microsoft.com/office/drawing/2014/main" id="{1AD33A1D-8797-4F82-8952-47B68EDBC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914" y="0"/>
            <a:ext cx="4680000" cy="6120001"/>
          </a:xfrm>
          <a:prstGeom prst="flowChartDelay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1ABF420-B5D6-45B6-9F84-2F5A26C88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85546" y="363988"/>
            <a:ext cx="6561243" cy="51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4A92775-DB99-9B41-860F-4B2E8F51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7" y="554456"/>
            <a:ext cx="10942873" cy="859694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3191BB0E-17C3-6749-B0D9-5AEE5EC98E7A}"/>
              </a:ext>
            </a:extLst>
          </p:cNvPr>
          <p:cNvSpPr txBox="1">
            <a:spLocks/>
          </p:cNvSpPr>
          <p:nvPr/>
        </p:nvSpPr>
        <p:spPr>
          <a:xfrm>
            <a:off x="449752" y="539320"/>
            <a:ext cx="10599248" cy="50890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FFFFFF"/>
                </a:solidFill>
                <a:latin typeface="+mn-lt"/>
              </a:rPr>
              <a:t>Requisitos para el aseguramiento </a:t>
            </a:r>
            <a:r>
              <a:rPr lang="es-ES" sz="3200" dirty="0">
                <a:solidFill>
                  <a:srgbClr val="FFFFFF"/>
                </a:solidFill>
                <a:latin typeface="+mn-lt"/>
              </a:rPr>
              <a:t>2022</a:t>
            </a:r>
            <a:endParaRPr lang="es-ES" sz="3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3771F6A-3F81-4049-9C84-7B8894D4B237}"/>
              </a:ext>
            </a:extLst>
          </p:cNvPr>
          <p:cNvSpPr/>
          <p:nvPr/>
        </p:nvSpPr>
        <p:spPr>
          <a:xfrm>
            <a:off x="5044440" y="1414150"/>
            <a:ext cx="4297680" cy="68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E8A931-E9F2-4A18-818C-38693EFF9DF9}"/>
              </a:ext>
            </a:extLst>
          </p:cNvPr>
          <p:cNvSpPr txBox="1"/>
          <p:nvPr/>
        </p:nvSpPr>
        <p:spPr>
          <a:xfrm>
            <a:off x="395475" y="1126527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800" dirty="0">
                <a:solidFill>
                  <a:schemeClr val="bg1">
                    <a:lumMod val="75000"/>
                  </a:schemeClr>
                </a:solidFill>
              </a:rPr>
              <a:t>Resolución 79 de 2022 del MADR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8811AC-6E40-42DD-AD4E-9AEE5B4C9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68" t="6504" b="44031"/>
          <a:stretch/>
        </p:blipFill>
        <p:spPr>
          <a:xfrm>
            <a:off x="6241178" y="1418097"/>
            <a:ext cx="5404530" cy="25992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D8CFF8-0451-42CF-8114-377B943E3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75" t="50428" b="15190"/>
          <a:stretch/>
        </p:blipFill>
        <p:spPr>
          <a:xfrm>
            <a:off x="6485593" y="4483237"/>
            <a:ext cx="4800887" cy="17967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8D8FC3-36B4-49DA-B432-C674B75AF5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" t="-48779" r="48252" b="52500"/>
          <a:stretch/>
        </p:blipFill>
        <p:spPr>
          <a:xfrm>
            <a:off x="538503" y="-865873"/>
            <a:ext cx="5063765" cy="501686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686AA2E-A3B9-4A49-BB36-53E3035E404E}"/>
              </a:ext>
            </a:extLst>
          </p:cNvPr>
          <p:cNvSpPr/>
          <p:nvPr/>
        </p:nvSpPr>
        <p:spPr>
          <a:xfrm>
            <a:off x="6096000" y="1277007"/>
            <a:ext cx="3246120" cy="358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2C02DB-E7BE-4B3B-B7EE-175C471CA6CB}"/>
              </a:ext>
            </a:extLst>
          </p:cNvPr>
          <p:cNvSpPr/>
          <p:nvPr/>
        </p:nvSpPr>
        <p:spPr>
          <a:xfrm>
            <a:off x="5455919" y="3868184"/>
            <a:ext cx="3379602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066ED6F-DF45-4728-9AD3-A7AC1F90D0C3}"/>
              </a:ext>
            </a:extLst>
          </p:cNvPr>
          <p:cNvSpPr/>
          <p:nvPr/>
        </p:nvSpPr>
        <p:spPr>
          <a:xfrm>
            <a:off x="4309242" y="1672219"/>
            <a:ext cx="1523999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6DA3B48-32CB-45DB-80BA-2C728D37781E}"/>
              </a:ext>
            </a:extLst>
          </p:cNvPr>
          <p:cNvSpPr/>
          <p:nvPr/>
        </p:nvSpPr>
        <p:spPr>
          <a:xfrm>
            <a:off x="4461642" y="1824619"/>
            <a:ext cx="1523999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92B168A-DD31-4BE6-9FE8-15F9898FE63E}"/>
              </a:ext>
            </a:extLst>
          </p:cNvPr>
          <p:cNvSpPr/>
          <p:nvPr/>
        </p:nvSpPr>
        <p:spPr>
          <a:xfrm>
            <a:off x="8352841" y="4319419"/>
            <a:ext cx="1733185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5" descr="Texto&#10;&#10;Descripción generada automáticamente">
            <a:extLst>
              <a:ext uri="{FF2B5EF4-FFF2-40B4-BE49-F238E27FC236}">
                <a16:creationId xmlns:a16="http://schemas.microsoft.com/office/drawing/2014/main" id="{EC826D3E-0B36-4204-BE0F-C4856F315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08" y="4316164"/>
            <a:ext cx="4971689" cy="21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3771F6A-3F81-4049-9C84-7B8894D4B237}"/>
              </a:ext>
            </a:extLst>
          </p:cNvPr>
          <p:cNvSpPr/>
          <p:nvPr/>
        </p:nvSpPr>
        <p:spPr>
          <a:xfrm>
            <a:off x="5044440" y="1414150"/>
            <a:ext cx="4297680" cy="68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2C02DB-E7BE-4B3B-B7EE-175C471CA6CB}"/>
              </a:ext>
            </a:extLst>
          </p:cNvPr>
          <p:cNvSpPr/>
          <p:nvPr/>
        </p:nvSpPr>
        <p:spPr>
          <a:xfrm>
            <a:off x="5455919" y="3868184"/>
            <a:ext cx="3379602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066ED6F-DF45-4728-9AD3-A7AC1F90D0C3}"/>
              </a:ext>
            </a:extLst>
          </p:cNvPr>
          <p:cNvSpPr/>
          <p:nvPr/>
        </p:nvSpPr>
        <p:spPr>
          <a:xfrm>
            <a:off x="4309242" y="1672219"/>
            <a:ext cx="1523999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6DA3B48-32CB-45DB-80BA-2C728D37781E}"/>
              </a:ext>
            </a:extLst>
          </p:cNvPr>
          <p:cNvSpPr/>
          <p:nvPr/>
        </p:nvSpPr>
        <p:spPr>
          <a:xfrm>
            <a:off x="4461642" y="1824619"/>
            <a:ext cx="1523999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92B168A-DD31-4BE6-9FE8-15F9898FE63E}"/>
              </a:ext>
            </a:extLst>
          </p:cNvPr>
          <p:cNvSpPr/>
          <p:nvPr/>
        </p:nvSpPr>
        <p:spPr>
          <a:xfrm>
            <a:off x="8352841" y="4319419"/>
            <a:ext cx="1733185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98E6078-0E64-4E2B-A383-47598EBC0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7" y="174963"/>
            <a:ext cx="6668609" cy="89537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6EECEE3-193C-4321-BACE-EE321E80BF84}"/>
              </a:ext>
            </a:extLst>
          </p:cNvPr>
          <p:cNvSpPr txBox="1"/>
          <p:nvPr/>
        </p:nvSpPr>
        <p:spPr>
          <a:xfrm>
            <a:off x="364296" y="2481471"/>
            <a:ext cx="11627909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Frutiger LT Std 45 Light"/>
                <a:ea typeface="ＭＳ Ｐゴシック"/>
                <a:cs typeface="+mj-cs"/>
              </a:rPr>
              <a:t>Inicio del proceso de registro de las pólizas de seguro agropecuario para acceso al Incentivo al Seguro Agropecuario Territorial - ISA QUINDÍO bajo las siguientes condiciones: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Frutiger LT Std 45 Light" panose="020B0402020204020204" pitchFamily="34" charset="0"/>
              <a:ea typeface="ＭＳ Ｐゴシック" pitchFamily="4" charset="-128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Frutiger LT Std 45 Light" panose="020B0402020204020204" pitchFamily="34" charset="0"/>
              <a:ea typeface="ＭＳ Ｐゴシック" pitchFamily="4" charset="-128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Frutiger LT Std 45 Light" panose="020B0402020204020204" pitchFamily="34" charset="0"/>
              <a:ea typeface="ＭＳ Ｐゴシック" pitchFamily="4" charset="-128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Frutiger LT Std 45 Light" panose="020B0402020204020204" pitchFamily="34" charset="0"/>
              <a:ea typeface="ＭＳ Ｐゴシック" pitchFamily="4" charset="-128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Frutiger LT Std 45 Light" panose="020B0402020204020204" pitchFamily="34" charset="0"/>
              <a:ea typeface="ＭＳ Ｐゴシック" pitchFamily="4" charset="-128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Frutiger LT Std 45 Light" panose="020B0402020204020204" pitchFamily="34" charset="0"/>
              <a:ea typeface="ＭＳ Ｐゴシック" pitchFamily="4" charset="-128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Frutiger LT Std 45 Light" panose="020B0402020204020204" pitchFamily="34" charset="0"/>
              <a:ea typeface="ＭＳ Ｐゴシック" pitchFamily="4" charset="-128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latin typeface="Frutiger LT Std 45 Light"/>
              <a:ea typeface="ＭＳ Ｐゴシック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rgbClr val="000000"/>
              </a:solidFill>
              <a:latin typeface="Frutiger LT Std 45 Light"/>
              <a:ea typeface="ＭＳ Ｐゴシック"/>
              <a:cs typeface="Arial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7500493-6CFA-49E6-908A-CF4D522220AC}"/>
              </a:ext>
            </a:extLst>
          </p:cNvPr>
          <p:cNvSpPr txBox="1"/>
          <p:nvPr/>
        </p:nvSpPr>
        <p:spPr>
          <a:xfrm>
            <a:off x="357767" y="1070341"/>
            <a:ext cx="11627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latin typeface="Frutiger LT Std 45 Light" panose="020B0402020204020204" pitchFamily="34" charset="0"/>
              </a:rPr>
              <a:t>Quindío. </a:t>
            </a:r>
            <a:r>
              <a:rPr lang="es-CO" sz="2000" dirty="0">
                <a:latin typeface="Frutiger LT Std 45 Light" panose="020B0402020204020204" pitchFamily="34" charset="0"/>
              </a:rPr>
              <a:t>Contrato Interadministrativo 016 del 24 de junio de 2021</a:t>
            </a:r>
          </a:p>
          <a:p>
            <a:pPr algn="just"/>
            <a:r>
              <a:rPr lang="es-ES" sz="2000" b="1" dirty="0">
                <a:latin typeface="Frutiger LT Std 45 Light" panose="020B0402020204020204" pitchFamily="34" charset="0"/>
              </a:rPr>
              <a:t>Objeto: </a:t>
            </a:r>
            <a:r>
              <a:rPr lang="es-CO" sz="2000" dirty="0">
                <a:latin typeface="Frutiger LT Std 45 Light" panose="020B0402020204020204" pitchFamily="34" charset="0"/>
              </a:rPr>
              <a:t>Administrar recursos destinados para el pago del incentivo complementario a la prima del seguro agropecuario en el marco del programa del Incentivo al Seguro Agropecuario - ISA en atención a las políticas definidas por el departamento del Quindío. </a:t>
            </a:r>
            <a:endParaRPr lang="es-ES" sz="2000" dirty="0">
              <a:latin typeface="Frutiger LT Std 45 Light" panose="020B0402020204020204" pitchFamily="34" charset="0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9E562D1F-BBC5-4B2D-85AA-143D9E028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31981"/>
              </p:ext>
            </p:extLst>
          </p:nvPr>
        </p:nvGraphicFramePr>
        <p:xfrm>
          <a:off x="6163873" y="3242094"/>
          <a:ext cx="5478413" cy="212216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92413">
                  <a:extLst>
                    <a:ext uri="{9D8B030D-6E8A-4147-A177-3AD203B41FA5}">
                      <a16:colId xmlns:a16="http://schemas.microsoft.com/office/drawing/2014/main" val="14765275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58146745"/>
                    </a:ext>
                  </a:extLst>
                </a:gridCol>
              </a:tblGrid>
              <a:tr h="40905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effectLst/>
                        </a:rPr>
                        <a:t>Bolsas</a:t>
                      </a:r>
                      <a:endParaRPr lang="es-E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effectLst/>
                        </a:rPr>
                        <a:t>Presupuesto</a:t>
                      </a:r>
                      <a:endParaRPr lang="es-E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3512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AutoNum type="arabicPeriod"/>
                      </a:pPr>
                      <a:r>
                        <a:rPr lang="es-CO" sz="2200" b="1" kern="1200" dirty="0">
                          <a:solidFill>
                            <a:schemeClr val="lt1"/>
                          </a:solidFill>
                          <a:effectLst/>
                        </a:rPr>
                        <a:t>ISA QUINDÍO 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s-CO" sz="2200" b="1" kern="1200" dirty="0">
                          <a:solidFill>
                            <a:schemeClr val="lt1"/>
                          </a:solidFill>
                          <a:effectLst/>
                        </a:rPr>
                        <a:t>plátano y banano</a:t>
                      </a:r>
                      <a:endParaRPr lang="es-ES" sz="2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200" dirty="0">
                          <a:effectLst/>
                        </a:rPr>
                        <a:t>$145.772.595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871281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r>
                        <a:rPr lang="es-CO" sz="2200" dirty="0">
                          <a:effectLst/>
                        </a:rPr>
                        <a:t>2. ISA QUINDÍO para productos priorizados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200" dirty="0">
                          <a:effectLst/>
                        </a:rPr>
                        <a:t>$48.590.865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0658408"/>
                  </a:ext>
                </a:extLst>
              </a:tr>
              <a:tr h="415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2200" dirty="0">
                          <a:effectLst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CO" sz="2200" b="1" dirty="0">
                          <a:effectLst/>
                        </a:rPr>
                        <a:t>$194.363.460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229852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DE0142EE-2C7F-43BF-B1A3-26BFFD07A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36645"/>
              </p:ext>
            </p:extLst>
          </p:nvPr>
        </p:nvGraphicFramePr>
        <p:xfrm>
          <a:off x="910177" y="3227717"/>
          <a:ext cx="5098761" cy="214222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02993">
                  <a:extLst>
                    <a:ext uri="{9D8B030D-6E8A-4147-A177-3AD203B41FA5}">
                      <a16:colId xmlns:a16="http://schemas.microsoft.com/office/drawing/2014/main" val="3591802566"/>
                    </a:ext>
                  </a:extLst>
                </a:gridCol>
                <a:gridCol w="2695768">
                  <a:extLst>
                    <a:ext uri="{9D8B030D-6E8A-4147-A177-3AD203B41FA5}">
                      <a16:colId xmlns:a16="http://schemas.microsoft.com/office/drawing/2014/main" val="2821045809"/>
                    </a:ext>
                  </a:extLst>
                </a:gridCol>
              </a:tblGrid>
              <a:tr h="900094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effectLst/>
                        </a:rPr>
                        <a:t>Tipo de beneficiario</a:t>
                      </a:r>
                      <a:endParaRPr lang="es-E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63500" algn="ctr"/>
                      <a:r>
                        <a:rPr lang="es-CO" sz="2400" dirty="0">
                          <a:effectLst/>
                        </a:rPr>
                        <a:t>% ISA Territorial Quindío</a:t>
                      </a:r>
                      <a:endParaRPr lang="es-E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8840284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algn="ctr"/>
                      <a:r>
                        <a:rPr lang="es-CO" sz="2200" dirty="0">
                          <a:effectLst/>
                        </a:rPr>
                        <a:t>Pequeño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dirty="0">
                          <a:effectLst/>
                        </a:rPr>
                        <a:t>15 - 20%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4263897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algn="ctr"/>
                      <a:r>
                        <a:rPr lang="es-CO" sz="2200" dirty="0">
                          <a:effectLst/>
                        </a:rPr>
                        <a:t>Mediano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dirty="0">
                          <a:effectLst/>
                        </a:rPr>
                        <a:t>20%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8272704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algn="ctr"/>
                      <a:r>
                        <a:rPr lang="es-CO" sz="2200" dirty="0">
                          <a:effectLst/>
                        </a:rPr>
                        <a:t>Grande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dirty="0">
                          <a:effectLst/>
                        </a:rPr>
                        <a:t>5%</a:t>
                      </a:r>
                      <a:endParaRPr lang="es-ES" sz="2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2268457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405ABEAC-0474-4444-9E21-13009EBD786B}"/>
              </a:ext>
            </a:extLst>
          </p:cNvPr>
          <p:cNvSpPr txBox="1"/>
          <p:nvPr/>
        </p:nvSpPr>
        <p:spPr>
          <a:xfrm>
            <a:off x="269351" y="408356"/>
            <a:ext cx="7450666" cy="3097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algn="ctr">
              <a:lnSpc>
                <a:spcPts val="1300"/>
              </a:lnSpc>
              <a:spcAft>
                <a:spcPts val="0"/>
              </a:spcAft>
            </a:pP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Circular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Externa </a:t>
            </a: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No.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09</a:t>
            </a: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de</a:t>
            </a: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2022</a:t>
            </a:r>
            <a:endParaRPr lang="es-ES" sz="2800" dirty="0">
              <a:solidFill>
                <a:schemeClr val="bg1"/>
              </a:solidFill>
              <a:effectLst/>
              <a:latin typeface="Frutiger LT Std 45 Light"/>
              <a:ea typeface="Times New Roman" panose="02020603050405020304" pitchFamily="18" charset="0"/>
            </a:endParaRPr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8AAEC69-E230-21E3-DFE6-A6888D253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06" y="5663472"/>
            <a:ext cx="6610709" cy="89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7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3771F6A-3F81-4049-9C84-7B8894D4B237}"/>
              </a:ext>
            </a:extLst>
          </p:cNvPr>
          <p:cNvSpPr/>
          <p:nvPr/>
        </p:nvSpPr>
        <p:spPr>
          <a:xfrm>
            <a:off x="5044440" y="1414150"/>
            <a:ext cx="4297680" cy="68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2C02DB-E7BE-4B3B-B7EE-175C471CA6CB}"/>
              </a:ext>
            </a:extLst>
          </p:cNvPr>
          <p:cNvSpPr/>
          <p:nvPr/>
        </p:nvSpPr>
        <p:spPr>
          <a:xfrm>
            <a:off x="5455919" y="3868184"/>
            <a:ext cx="3379602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066ED6F-DF45-4728-9AD3-A7AC1F90D0C3}"/>
              </a:ext>
            </a:extLst>
          </p:cNvPr>
          <p:cNvSpPr/>
          <p:nvPr/>
        </p:nvSpPr>
        <p:spPr>
          <a:xfrm>
            <a:off x="4309242" y="1672219"/>
            <a:ext cx="1523999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6DA3B48-32CB-45DB-80BA-2C728D37781E}"/>
              </a:ext>
            </a:extLst>
          </p:cNvPr>
          <p:cNvSpPr/>
          <p:nvPr/>
        </p:nvSpPr>
        <p:spPr>
          <a:xfrm>
            <a:off x="4461642" y="1824619"/>
            <a:ext cx="1523999" cy="57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98E6078-0E64-4E2B-A383-47598EBC0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7" y="174963"/>
            <a:ext cx="6668609" cy="89537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05ABEAC-0474-4444-9E21-13009EBD786B}"/>
              </a:ext>
            </a:extLst>
          </p:cNvPr>
          <p:cNvSpPr txBox="1"/>
          <p:nvPr/>
        </p:nvSpPr>
        <p:spPr>
          <a:xfrm>
            <a:off x="196707" y="366233"/>
            <a:ext cx="7450666" cy="3097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algn="ctr">
              <a:lnSpc>
                <a:spcPts val="1300"/>
              </a:lnSpc>
              <a:spcAft>
                <a:spcPts val="0"/>
              </a:spcAft>
            </a:pP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Circular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Externa </a:t>
            </a: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No.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09</a:t>
            </a: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de</a:t>
            </a: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2022</a:t>
            </a:r>
            <a:endParaRPr lang="es-ES" sz="2800" dirty="0">
              <a:solidFill>
                <a:schemeClr val="bg1"/>
              </a:solidFill>
              <a:effectLst/>
              <a:latin typeface="Frutiger LT Std 45 Light"/>
              <a:ea typeface="Times New Roman" panose="02020603050405020304" pitchFamily="18" charset="0"/>
            </a:endParaRPr>
          </a:p>
        </p:txBody>
      </p:sp>
      <p:pic>
        <p:nvPicPr>
          <p:cNvPr id="3" name="Imagen 3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139E0E6C-4B90-420B-7B10-2DF60606E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06" y="763033"/>
            <a:ext cx="7545237" cy="60364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C9BBAC-1609-4F32-1F3B-DEB33EF3DDD6}"/>
              </a:ext>
            </a:extLst>
          </p:cNvPr>
          <p:cNvSpPr txBox="1"/>
          <p:nvPr/>
        </p:nvSpPr>
        <p:spPr>
          <a:xfrm>
            <a:off x="573428" y="2824378"/>
            <a:ext cx="320277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000" b="1" dirty="0">
                <a:latin typeface="Frutiger LT Std 45 Light"/>
              </a:rPr>
              <a:t>Actividades productivas priorizados por el Departamento del Quindío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40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FC83D0-0DDD-4D0A-A774-48124D85F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6" y="118035"/>
            <a:ext cx="6801907" cy="8953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1EDCB0-F0B4-41B4-B0A0-EB6AC2EE1156}"/>
              </a:ext>
            </a:extLst>
          </p:cNvPr>
          <p:cNvSpPr txBox="1"/>
          <p:nvPr/>
        </p:nvSpPr>
        <p:spPr>
          <a:xfrm>
            <a:off x="-205756" y="295452"/>
            <a:ext cx="7450666" cy="3121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algn="ctr">
              <a:lnSpc>
                <a:spcPts val="1300"/>
              </a:lnSpc>
            </a:pPr>
            <a:r>
              <a:rPr lang="es-CO" sz="2800" b="1" dirty="0">
                <a:solidFill>
                  <a:schemeClr val="bg1"/>
                </a:solidFill>
                <a:latin typeface="Frutiger LT Std 45 Light"/>
              </a:rPr>
              <a:t>Circular</a:t>
            </a: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Externa Pendiente</a:t>
            </a:r>
            <a:endParaRPr lang="es-CO" sz="2800" b="1" dirty="0">
              <a:solidFill>
                <a:schemeClr val="bg1"/>
              </a:solidFill>
              <a:effectLst/>
              <a:latin typeface="Frutiger LT Std 45 Light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99276A-14AB-46C8-B151-4DDCB490436C}"/>
              </a:ext>
            </a:extLst>
          </p:cNvPr>
          <p:cNvSpPr txBox="1"/>
          <p:nvPr/>
        </p:nvSpPr>
        <p:spPr>
          <a:xfrm>
            <a:off x="985058" y="3551524"/>
            <a:ext cx="10739313" cy="12557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000" b="1" dirty="0">
              <a:solidFill>
                <a:schemeClr val="bg2">
                  <a:lumMod val="50000"/>
                </a:schemeClr>
              </a:solidFill>
              <a:latin typeface="Frutiger LT Std 45 Light"/>
              <a:ea typeface="ＭＳ Ｐゴシック"/>
              <a:cs typeface="+mj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solidFill>
                  <a:srgbClr val="009583"/>
                </a:solidFill>
                <a:latin typeface="Frutiger LT Std 45 Light"/>
                <a:ea typeface="ＭＳ Ｐゴシック"/>
                <a:cs typeface="+mj-cs"/>
              </a:rPr>
              <a:t>Reconoce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9583"/>
                </a:solidFill>
                <a:effectLst/>
                <a:uLnTx/>
                <a:uFillTx/>
                <a:latin typeface="Frutiger LT Std 45 Light"/>
                <a:ea typeface="ＭＳ Ｐゴシック"/>
                <a:cs typeface="+mj-cs"/>
              </a:rPr>
              <a:t> un incentivo del 10% en el pago de la prima para pequeño productor.</a:t>
            </a:r>
            <a:endParaRPr lang="es-ES" sz="3200" b="1" i="0" u="none" strike="noStrike" kern="1200" cap="none" spc="0" normalizeH="0" baseline="0" noProof="0" dirty="0">
              <a:ln>
                <a:noFill/>
              </a:ln>
              <a:solidFill>
                <a:srgbClr val="009583"/>
              </a:solidFill>
              <a:effectLst/>
              <a:uLnTx/>
              <a:uFillTx/>
              <a:latin typeface="Frutiger LT Std 45 Light"/>
              <a:ea typeface="ＭＳ Ｐゴシック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7B7A4E-923C-4DA7-BCA9-4284E5BABF5B}"/>
              </a:ext>
            </a:extLst>
          </p:cNvPr>
          <p:cNvSpPr txBox="1"/>
          <p:nvPr/>
        </p:nvSpPr>
        <p:spPr>
          <a:xfrm>
            <a:off x="375316" y="1645249"/>
            <a:ext cx="113346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/>
            <a:r>
              <a:rPr lang="es-CO" sz="2000" b="1" dirty="0">
                <a:effectLst/>
                <a:latin typeface="Frutiger LT Std 45 Light" panose="020B0402020204020204" pitchFamily="34" charset="0"/>
                <a:ea typeface="Times New Roman" panose="02020603050405020304" pitchFamily="18" charset="0"/>
              </a:rPr>
              <a:t>Antioquia.  </a:t>
            </a:r>
            <a:r>
              <a:rPr lang="es-CO" sz="2000" dirty="0">
                <a:effectLst/>
                <a:latin typeface="Frutiger LT Std 45 Light" panose="020B0402020204020204" pitchFamily="34" charset="0"/>
                <a:ea typeface="Times New Roman" panose="02020603050405020304" pitchFamily="18" charset="0"/>
              </a:rPr>
              <a:t>Contrato Interadministrativo 4600011500 de 2020</a:t>
            </a:r>
          </a:p>
          <a:p>
            <a:pPr marL="357188"/>
            <a:endParaRPr lang="es-CO" sz="2000" dirty="0">
              <a:effectLst/>
              <a:latin typeface="Frutiger LT Std 45 Light" panose="020B0402020204020204" pitchFamily="34" charset="0"/>
              <a:ea typeface="Times New Roman" panose="02020603050405020304" pitchFamily="18" charset="0"/>
            </a:endParaRPr>
          </a:p>
          <a:p>
            <a:pPr marL="357188" algn="just"/>
            <a:r>
              <a:rPr lang="es-CO" sz="2000" b="1" dirty="0">
                <a:latin typeface="Frutiger LT Std 45 Light" panose="020B0402020204020204" pitchFamily="34" charset="0"/>
                <a:ea typeface="Times New Roman" panose="02020603050405020304" pitchFamily="18" charset="0"/>
              </a:rPr>
              <a:t>Objeto: </a:t>
            </a:r>
            <a:r>
              <a:rPr lang="es-ES" sz="2000" dirty="0">
                <a:latin typeface="Frutiger LT Std 45 Light" panose="020B0402020204020204" pitchFamily="34" charset="0"/>
                <a:ea typeface="Times New Roman" panose="02020603050405020304" pitchFamily="18" charset="0"/>
              </a:rPr>
              <a:t>Administrar recursos destinados a implementar, asignar y otorgar subsidios de tasa de interés y aseguramiento agropecuario en atención a políticas del Departamento de Antioquia, facilitando acceso a recursos de crédito a pequeños productores agropecuarios. </a:t>
            </a:r>
            <a:endParaRPr lang="es-ES" sz="2000" dirty="0">
              <a:effectLst/>
              <a:latin typeface="Frutiger LT Std 45 Light" panose="020B04020202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2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FC83D0-0DDD-4D0A-A774-48124D85F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6" y="118035"/>
            <a:ext cx="6801907" cy="8953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1EDCB0-F0B4-41B4-B0A0-EB6AC2EE1156}"/>
              </a:ext>
            </a:extLst>
          </p:cNvPr>
          <p:cNvSpPr txBox="1"/>
          <p:nvPr/>
        </p:nvSpPr>
        <p:spPr>
          <a:xfrm>
            <a:off x="-205756" y="295452"/>
            <a:ext cx="7450666" cy="3121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algn="ctr">
              <a:lnSpc>
                <a:spcPts val="1300"/>
              </a:lnSpc>
            </a:pPr>
            <a:r>
              <a:rPr lang="es-CO" sz="2800" b="1" dirty="0">
                <a:solidFill>
                  <a:schemeClr val="bg1"/>
                </a:solidFill>
                <a:latin typeface="Frutiger LT Std 45 Light"/>
              </a:rPr>
              <a:t>Circular</a:t>
            </a:r>
            <a:r>
              <a:rPr lang="es-CO" sz="2800" b="1" dirty="0">
                <a:solidFill>
                  <a:schemeClr val="bg1"/>
                </a:solidFill>
                <a:effectLst/>
                <a:latin typeface="Frutiger LT Std 45 Light"/>
                <a:ea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bg1"/>
                </a:solidFill>
                <a:latin typeface="Frutiger LT Std 45 Light"/>
                <a:ea typeface="Arial" panose="020B0604020202020204" pitchFamily="34" charset="0"/>
              </a:rPr>
              <a:t>Externa Pendiente</a:t>
            </a:r>
            <a:endParaRPr lang="es-ES" sz="2800" dirty="0">
              <a:solidFill>
                <a:schemeClr val="bg1"/>
              </a:solidFill>
              <a:effectLst/>
              <a:latin typeface="Frutiger LT Std 45 Light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99276A-14AB-46C8-B151-4DDCB490436C}"/>
              </a:ext>
            </a:extLst>
          </p:cNvPr>
          <p:cNvSpPr txBox="1"/>
          <p:nvPr/>
        </p:nvSpPr>
        <p:spPr>
          <a:xfrm>
            <a:off x="884416" y="2990807"/>
            <a:ext cx="10739313" cy="30839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utiger LT Std 45 Light"/>
                <a:ea typeface="ＭＳ Ｐゴシック"/>
                <a:cs typeface="+mj-cs"/>
              </a:rPr>
              <a:t>Permite el ingreso de registro de las pólizas de seguro agropecuario para acceso al Incentivo al Seguro Agropecuario Territorial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Frutiger LT Std 45 Light"/>
                <a:ea typeface="ＭＳ Ｐゴシック"/>
                <a:cs typeface="+mj-cs"/>
              </a:rPr>
              <a:t>-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utiger LT Std 45 Light"/>
                <a:ea typeface="ＭＳ Ｐゴシック"/>
                <a:cs typeface="+mj-cs"/>
              </a:rPr>
              <a:t> ISA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Frutiger LT Std 45 Light"/>
                <a:ea typeface="ＭＳ Ｐゴシック"/>
                <a:cs typeface="+mn-lt"/>
              </a:rPr>
              <a:t>Valle del Cauca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utiger LT Std 45 Light"/>
                <a:ea typeface="ＭＳ Ｐゴシック"/>
                <a:cs typeface="+mj-cs"/>
              </a:rPr>
              <a:t>.</a:t>
            </a:r>
            <a:endParaRPr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Frutiger LT Std 45 Light"/>
              <a:ea typeface="ＭＳ Ｐゴシック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b="1" dirty="0">
              <a:solidFill>
                <a:schemeClr val="bg2">
                  <a:lumMod val="50000"/>
                </a:schemeClr>
              </a:solidFill>
              <a:latin typeface="Frutiger LT Std 45 Light" panose="020B0402020204020204" pitchFamily="34" charset="0"/>
              <a:ea typeface="ＭＳ Ｐゴシック" pitchFamily="4" charset="-128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Frutiger LT Std 45 Light"/>
                <a:ea typeface="ＭＳ Ｐゴシック"/>
                <a:cs typeface="+mj-cs"/>
              </a:rPr>
              <a:t>Reconoce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utiger LT Std 45 Light"/>
                <a:ea typeface="ＭＳ Ｐゴシック"/>
                <a:cs typeface="+mj-cs"/>
              </a:rPr>
              <a:t> un incentivo del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Frutiger LT Std 45 Light"/>
                <a:ea typeface="ＭＳ Ｐゴシック"/>
                <a:cs typeface="+mj-cs"/>
              </a:rPr>
              <a:t> entre el 15% y el 20% 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utiger LT Std 45 Light"/>
                <a:ea typeface="ＭＳ Ｐゴシック"/>
                <a:cs typeface="+mj-cs"/>
              </a:rPr>
              <a:t>en el pago de la prima para pequeño productor.</a:t>
            </a:r>
            <a:endParaRPr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Frutiger LT Std 45 Light"/>
              <a:ea typeface="ＭＳ Ｐゴシック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b="1" dirty="0">
              <a:solidFill>
                <a:schemeClr val="bg2">
                  <a:lumMod val="50000"/>
                </a:schemeClr>
              </a:solidFill>
              <a:latin typeface="Frutiger LT Std 45 Light"/>
              <a:ea typeface="ＭＳ Ｐゴシック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Frutiger LT Std 45 Light"/>
                <a:ea typeface="ＭＳ Ｐゴシック"/>
                <a:cs typeface="+mj-cs"/>
              </a:rPr>
              <a:t>Si se agotan los recursos del ISA Nacional, se contempla al ISA Valle del cauca con único.  Paga el 80% de la prima para pequeños y 5% adicional si es mujer o joven (18 – 28 años)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7B7A4E-923C-4DA7-BCA9-4284E5BABF5B}"/>
              </a:ext>
            </a:extLst>
          </p:cNvPr>
          <p:cNvSpPr txBox="1"/>
          <p:nvPr/>
        </p:nvSpPr>
        <p:spPr>
          <a:xfrm>
            <a:off x="289052" y="1156419"/>
            <a:ext cx="11334677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56870"/>
            <a:r>
              <a:rPr lang="es-CO" sz="2000" b="1" dirty="0">
                <a:latin typeface="Frutiger LT Std 45 Light"/>
                <a:ea typeface="Times New Roman" panose="02020603050405020304" pitchFamily="18" charset="0"/>
              </a:rPr>
              <a:t>Valle del Cauca</a:t>
            </a:r>
            <a:r>
              <a:rPr lang="es-CO" sz="2000" b="1" dirty="0">
                <a:effectLst/>
                <a:latin typeface="Frutiger LT Std 45 Light"/>
                <a:ea typeface="Times New Roman" panose="02020603050405020304" pitchFamily="18" charset="0"/>
              </a:rPr>
              <a:t>.</a:t>
            </a:r>
            <a:r>
              <a:rPr lang="es-CO" sz="2000" b="1" dirty="0">
                <a:latin typeface="Frutiger LT Std 45 Light"/>
                <a:ea typeface="Times New Roman" panose="02020603050405020304" pitchFamily="18" charset="0"/>
              </a:rPr>
              <a:t> </a:t>
            </a:r>
            <a:r>
              <a:rPr lang="es-CO" sz="2000" b="1" dirty="0">
                <a:effectLst/>
                <a:latin typeface="Frutiger LT Std 45 Light"/>
                <a:ea typeface="Times New Roman" panose="02020603050405020304" pitchFamily="18" charset="0"/>
              </a:rPr>
              <a:t> </a:t>
            </a:r>
            <a:r>
              <a:rPr lang="es-CO" sz="2000" dirty="0">
                <a:effectLst/>
                <a:latin typeface="Frutiger LT Std 45 Light"/>
                <a:ea typeface="Times New Roman" panose="02020603050405020304" pitchFamily="18" charset="0"/>
              </a:rPr>
              <a:t>Contrato Interadministrativo</a:t>
            </a:r>
            <a:r>
              <a:rPr lang="es-CO" sz="2000" dirty="0">
                <a:latin typeface="Frutiger LT Std 45 Light"/>
                <a:ea typeface="Times New Roman" panose="02020603050405020304" pitchFamily="18" charset="0"/>
              </a:rPr>
              <a:t> </a:t>
            </a:r>
            <a:r>
              <a:rPr lang="es-CO" sz="2000" dirty="0">
                <a:ea typeface="+mn-lt"/>
                <a:cs typeface="+mn-lt"/>
              </a:rPr>
              <a:t>. 1-340-19-0513-2021 </a:t>
            </a:r>
            <a:r>
              <a:rPr lang="es-CO" sz="2000" dirty="0">
                <a:latin typeface="Frutiger LT Std 45 Light"/>
                <a:ea typeface="Times New Roman" panose="02020603050405020304" pitchFamily="18" charset="0"/>
              </a:rPr>
              <a:t> </a:t>
            </a:r>
            <a:r>
              <a:rPr lang="es-CO" sz="2000" dirty="0">
                <a:effectLst/>
                <a:latin typeface="Frutiger LT Std 45 Light"/>
                <a:ea typeface="Times New Roman" panose="02020603050405020304" pitchFamily="18" charset="0"/>
              </a:rPr>
              <a:t>de </a:t>
            </a:r>
            <a:r>
              <a:rPr lang="es-CO" sz="2000" dirty="0">
                <a:latin typeface="Frutiger LT Std 45 Light"/>
                <a:ea typeface="Times New Roman" panose="02020603050405020304" pitchFamily="18" charset="0"/>
              </a:rPr>
              <a:t>2021</a:t>
            </a:r>
            <a:endParaRPr lang="es-ES" dirty="0">
              <a:latin typeface="Frutiger LT Std 45 Light"/>
            </a:endParaRPr>
          </a:p>
          <a:p>
            <a:pPr marL="356870"/>
            <a:endParaRPr lang="es-CO" sz="2000" dirty="0">
              <a:effectLst/>
              <a:latin typeface="Frutiger LT Std 45 Light" panose="020B0402020204020204" pitchFamily="34" charset="0"/>
              <a:ea typeface="Times New Roman" panose="02020603050405020304" pitchFamily="18" charset="0"/>
            </a:endParaRPr>
          </a:p>
          <a:p>
            <a:pPr marL="356870" algn="just"/>
            <a:r>
              <a:rPr lang="es-CO" sz="2000" b="1" dirty="0">
                <a:latin typeface="Frutiger LT Std 45 Light"/>
                <a:ea typeface="Times New Roman" panose="02020603050405020304" pitchFamily="18" charset="0"/>
              </a:rPr>
              <a:t>Objeto: </a:t>
            </a:r>
            <a:r>
              <a:rPr lang="es-ES" sz="2000" dirty="0">
                <a:latin typeface="Frutiger LT Std 45 Light"/>
                <a:ea typeface="Times New Roman" panose="02020603050405020304" pitchFamily="18" charset="0"/>
              </a:rPr>
              <a:t>Administrar recursos destinados a implementar, asignar y otorgar subsidios de tasa de interés y aseguramiento agropecuario en atención a políticas del Departamento de Valle del Cauca, facilitando acceso a recursos de crédito a pequeños productores agropecuarios. </a:t>
            </a:r>
            <a:endParaRPr lang="es-ES" sz="2000" dirty="0">
              <a:effectLst/>
              <a:latin typeface="Frutiger LT Std 45 Light" panose="020B04020202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4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8DECCCD-F259-8349-82BE-D0AA05ED28DB}"/>
              </a:ext>
            </a:extLst>
          </p:cNvPr>
          <p:cNvSpPr txBox="1">
            <a:spLocks/>
          </p:cNvSpPr>
          <p:nvPr/>
        </p:nvSpPr>
        <p:spPr>
          <a:xfrm>
            <a:off x="7225823" y="4636987"/>
            <a:ext cx="4714433" cy="732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3200" b="1" dirty="0">
                <a:solidFill>
                  <a:schemeClr val="bg1"/>
                </a:solidFill>
                <a:ea typeface="ＭＳ Ｐゴシック" pitchFamily="4" charset="-128"/>
                <a:cs typeface="ＭＳ Ｐゴシック" pitchFamily="4" charset="-128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42962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4A92775-DB99-9B41-860F-4B2E8F51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51" y="258901"/>
            <a:ext cx="9044897" cy="1037225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3191BB0E-17C3-6749-B0D9-5AEE5EC98E7A}"/>
              </a:ext>
            </a:extLst>
          </p:cNvPr>
          <p:cNvSpPr txBox="1">
            <a:spLocks/>
          </p:cNvSpPr>
          <p:nvPr/>
        </p:nvSpPr>
        <p:spPr>
          <a:xfrm>
            <a:off x="2136686" y="357462"/>
            <a:ext cx="7871014" cy="231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ＭＳ Ｐゴシック" pitchFamily="4" charset="-128"/>
                <a:cs typeface="Calibri" panose="020F0502020204030204" pitchFamily="34" charset="0"/>
              </a:rPr>
              <a:t>Integralidad de los instrumentos de FINAGRO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F601E04-DC8B-4959-914E-8AB8B9F691C3}"/>
              </a:ext>
            </a:extLst>
          </p:cNvPr>
          <p:cNvSpPr txBox="1"/>
          <p:nvPr/>
        </p:nvSpPr>
        <p:spPr>
          <a:xfrm>
            <a:off x="7080391" y="1512882"/>
            <a:ext cx="3926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Crédito en condiciones FINAGRO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El seguro es un costo financiable.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Líneas Especiales de Crédito.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DDF238-36D9-4A10-8291-D40E033D2724}"/>
              </a:ext>
            </a:extLst>
          </p:cNvPr>
          <p:cNvSpPr txBox="1"/>
          <p:nvPr/>
        </p:nvSpPr>
        <p:spPr>
          <a:xfrm>
            <a:off x="8786357" y="3586830"/>
            <a:ext cx="3060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Fondo Agropecuario de Garantías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La comisión obtiene un descuento cuando se cuenta con un seguro agropecuario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Las indemnizaciones del seguro permiten atender siniestros de origen natural o biológico.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214035A-77D7-4E6F-9094-C1C6967ECA7B}"/>
              </a:ext>
            </a:extLst>
          </p:cNvPr>
          <p:cNvSpPr txBox="1"/>
          <p:nvPr/>
        </p:nvSpPr>
        <p:spPr>
          <a:xfrm>
            <a:off x="308483" y="3644506"/>
            <a:ext cx="3097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Seguro Agropecuario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Alianza </a:t>
            </a: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Aseguradora-Banco/Microfinanciera 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mejoraría el perfil de riesgo de sus productores.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Reto de masificación del producto en créditos dirigidos a la producción (banca tradicional y microfinanzas)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AFC0788E-5A04-4AF7-86AC-953418564F4E}"/>
              </a:ext>
            </a:extLst>
          </p:cNvPr>
          <p:cNvGraphicFramePr/>
          <p:nvPr/>
        </p:nvGraphicFramePr>
        <p:xfrm>
          <a:off x="1498742" y="11462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580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id="{17948FB2-146A-4A16-9CF3-C0BBCB18F842}"/>
              </a:ext>
            </a:extLst>
          </p:cNvPr>
          <p:cNvSpPr txBox="1"/>
          <p:nvPr/>
        </p:nvSpPr>
        <p:spPr>
          <a:xfrm>
            <a:off x="384787" y="1195790"/>
            <a:ext cx="5411726" cy="2369880"/>
          </a:xfrm>
          <a:prstGeom prst="rect">
            <a:avLst/>
          </a:prstGeom>
          <a:ln w="10159">
            <a:noFill/>
          </a:ln>
        </p:spPr>
        <p:txBody>
          <a:bodyPr vert="horz" wrap="square" lIns="0" tIns="30480" rIns="0" bIns="0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Seguro </a:t>
            </a:r>
            <a:r>
              <a:rPr kumimoji="0" lang="es-CO" sz="2000" b="1" i="0" u="none" strike="noStrike" kern="1200" cap="none" spc="-2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20" normalizeH="0" baseline="0" noProof="0" err="1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radicional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 </a:t>
            </a:r>
            <a:r>
              <a:rPr kumimoji="0" lang="es-CO" sz="2000" b="1" i="0" u="none" strike="noStrike" kern="1200" cap="none" spc="-25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o comercial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1200" cap="none" spc="-25" normalizeH="0" baseline="0" noProof="0">
              <a:ln>
                <a:noFill/>
              </a:ln>
              <a:solidFill>
                <a:srgbClr val="006D3A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Seguro de riesgos </a:t>
            </a:r>
            <a:r>
              <a:rPr kumimoji="0" sz="1600" b="0" i="0" u="none" strike="noStrike" kern="1200" cap="none" spc="-15" normalizeH="0" baseline="0" noProof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nombrados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 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o 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multiriesgos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Cubre los costos de producción e indemniza 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por 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la caída en el rendimiento o 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afectación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 de la planta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/animal.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Riesgo individual.</a:t>
            </a:r>
            <a:endParaRPr kumimoji="0" sz="1600" b="0" i="0" u="none" strike="noStrike" kern="1200" cap="none" spc="-15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6088" algn="l"/>
              </a:tabLst>
              <a:defRPr/>
            </a:pP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Requiere 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i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nspección en campo para verificar la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ocurrencia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 del evento (ajuste de siniestro).</a:t>
            </a:r>
            <a:endParaRPr kumimoji="0" sz="1600" b="0" i="0" u="none" strike="noStrike" kern="1200" cap="none" spc="-15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7800" algn="l"/>
                <a:tab pos="446088" algn="l"/>
              </a:tabLst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Diseño asociado a m</a:t>
            </a:r>
            <a:r>
              <a:rPr kumimoji="0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edianos y grandes productores</a:t>
            </a: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. </a:t>
            </a:r>
            <a:endParaRPr kumimoji="0" sz="1600" b="0" i="0" u="none" strike="noStrike" kern="1200" cap="none" spc="-15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"/>
            </a:endParaRPr>
          </a:p>
        </p:txBody>
      </p:sp>
      <p:sp>
        <p:nvSpPr>
          <p:cNvPr id="13" name="CuadroTexto 24">
            <a:extLst>
              <a:ext uri="{FF2B5EF4-FFF2-40B4-BE49-F238E27FC236}">
                <a16:creationId xmlns:a16="http://schemas.microsoft.com/office/drawing/2014/main" id="{0B9B1164-51B7-4028-B8C2-8F84E59BC935}"/>
              </a:ext>
            </a:extLst>
          </p:cNvPr>
          <p:cNvSpPr txBox="1"/>
          <p:nvPr/>
        </p:nvSpPr>
        <p:spPr>
          <a:xfrm>
            <a:off x="6096000" y="1195790"/>
            <a:ext cx="609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Seguro por índice o paramétrico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-10" normalizeH="0" baseline="0" noProof="0">
              <a:ln>
                <a:noFill/>
              </a:ln>
              <a:solidFill>
                <a:srgbClr val="006D3A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Seguro de rendimientos por área, climático, satelital (NDVI).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Cubre total o parcialmente los costos de producción.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Requiere un agregador de riesgos (IMF, gremio, cooperativa)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Riesgo colectivo.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El daño se realiza con la detonación del índice.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No requiere inspección en campo.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-15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Estrategia para pequeños productores.</a:t>
            </a:r>
            <a:endParaRPr kumimoji="0" lang="pt-BR" sz="1600" b="0" i="0" u="none" strike="noStrike" kern="1200" cap="none" spc="-15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"/>
            </a:endParaRPr>
          </a:p>
        </p:txBody>
      </p:sp>
      <p:sp>
        <p:nvSpPr>
          <p:cNvPr id="29" name="Rectángulo 19">
            <a:extLst>
              <a:ext uri="{FF2B5EF4-FFF2-40B4-BE49-F238E27FC236}">
                <a16:creationId xmlns:a16="http://schemas.microsoft.com/office/drawing/2014/main" id="{E55B1804-23A2-45D1-B017-99D92FDE52ED}"/>
              </a:ext>
            </a:extLst>
          </p:cNvPr>
          <p:cNvSpPr/>
          <p:nvPr/>
        </p:nvSpPr>
        <p:spPr>
          <a:xfrm>
            <a:off x="27192" y="3805443"/>
            <a:ext cx="2135871" cy="92333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-1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Rendimiento </a:t>
            </a:r>
            <a:r>
              <a:rPr kumimoji="0" lang="es-CO" sz="1800" b="1" i="0" u="none" strike="noStrike" kern="1200" cap="none" spc="-15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garantizado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-1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Ciclo corto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 Light"/>
            </a:endParaRPr>
          </a:p>
        </p:txBody>
      </p:sp>
      <p:sp>
        <p:nvSpPr>
          <p:cNvPr id="30" name="Rectángulo 19">
            <a:extLst>
              <a:ext uri="{FF2B5EF4-FFF2-40B4-BE49-F238E27FC236}">
                <a16:creationId xmlns:a16="http://schemas.microsoft.com/office/drawing/2014/main" id="{E55B1804-23A2-45D1-B017-99D92FDE52ED}"/>
              </a:ext>
            </a:extLst>
          </p:cNvPr>
          <p:cNvSpPr/>
          <p:nvPr/>
        </p:nvSpPr>
        <p:spPr>
          <a:xfrm>
            <a:off x="2030769" y="3834998"/>
            <a:ext cx="197407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-1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Daño a planta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-1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Perennes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A331A25-F432-4301-B7AA-288EA9289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74"/>
          <a:stretch/>
        </p:blipFill>
        <p:spPr>
          <a:xfrm>
            <a:off x="483008" y="4633046"/>
            <a:ext cx="1257300" cy="85368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7126445-F6E3-4C91-95C1-E9F76B709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030" y="4687167"/>
            <a:ext cx="2093343" cy="1046672"/>
          </a:xfrm>
          <a:prstGeom prst="rect">
            <a:avLst/>
          </a:prstGeom>
        </p:spPr>
      </p:pic>
      <p:sp>
        <p:nvSpPr>
          <p:cNvPr id="19" name="Rectángulo 19">
            <a:extLst>
              <a:ext uri="{FF2B5EF4-FFF2-40B4-BE49-F238E27FC236}">
                <a16:creationId xmlns:a16="http://schemas.microsoft.com/office/drawing/2014/main" id="{57C6E3C9-6BAF-442B-AE57-C9BF2E0E4146}"/>
              </a:ext>
            </a:extLst>
          </p:cNvPr>
          <p:cNvSpPr/>
          <p:nvPr/>
        </p:nvSpPr>
        <p:spPr>
          <a:xfrm>
            <a:off x="4016153" y="3822090"/>
            <a:ext cx="1974071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-1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Pecuarios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 Light"/>
            </a:endParaRPr>
          </a:p>
        </p:txBody>
      </p:sp>
      <p:sp>
        <p:nvSpPr>
          <p:cNvPr id="31" name="Rectángulo 19">
            <a:extLst>
              <a:ext uri="{FF2B5EF4-FFF2-40B4-BE49-F238E27FC236}">
                <a16:creationId xmlns:a16="http://schemas.microsoft.com/office/drawing/2014/main" id="{A1EC3639-DD8D-4B19-B0ED-D3C7ACB1CE37}"/>
              </a:ext>
            </a:extLst>
          </p:cNvPr>
          <p:cNvSpPr/>
          <p:nvPr/>
        </p:nvSpPr>
        <p:spPr>
          <a:xfrm>
            <a:off x="5990224" y="3882091"/>
            <a:ext cx="241304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-1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Micro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-1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Tomador: Productor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 Light"/>
            </a:endParaRPr>
          </a:p>
        </p:txBody>
      </p:sp>
      <p:sp>
        <p:nvSpPr>
          <p:cNvPr id="32" name="Rectángulo 19">
            <a:extLst>
              <a:ext uri="{FF2B5EF4-FFF2-40B4-BE49-F238E27FC236}">
                <a16:creationId xmlns:a16="http://schemas.microsoft.com/office/drawing/2014/main" id="{E97BE354-B8A6-480A-83B3-CF8CFC01BFA8}"/>
              </a:ext>
            </a:extLst>
          </p:cNvPr>
          <p:cNvSpPr/>
          <p:nvPr/>
        </p:nvSpPr>
        <p:spPr>
          <a:xfrm>
            <a:off x="8074911" y="3890851"/>
            <a:ext cx="2779189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-1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Meso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-1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Intermediario Financiero</a:t>
            </a:r>
          </a:p>
        </p:txBody>
      </p:sp>
      <p:sp>
        <p:nvSpPr>
          <p:cNvPr id="33" name="Rectángulo 19">
            <a:extLst>
              <a:ext uri="{FF2B5EF4-FFF2-40B4-BE49-F238E27FC236}">
                <a16:creationId xmlns:a16="http://schemas.microsoft.com/office/drawing/2014/main" id="{2F567BED-5BC2-4D3A-9D53-57C4C3C17402}"/>
              </a:ext>
            </a:extLst>
          </p:cNvPr>
          <p:cNvSpPr/>
          <p:nvPr/>
        </p:nvSpPr>
        <p:spPr>
          <a:xfrm>
            <a:off x="10436373" y="3899611"/>
            <a:ext cx="1974071" cy="92333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-10" normalizeH="0" baseline="0" noProof="0">
                <a:ln>
                  <a:noFill/>
                </a:ln>
                <a:solidFill>
                  <a:srgbClr val="006D3A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Macro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-1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Calibri"/>
              </a:rPr>
              <a:t>Gobierno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Calibri Light"/>
            </a:endParaRP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64A221B3-C8E7-4FA1-B7B7-A04A54186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45" y="4187274"/>
            <a:ext cx="588109" cy="588109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6BA2AED-26BD-4220-97E9-F53F6076E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19" y="4648944"/>
            <a:ext cx="694494" cy="694494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F09CEEB0-B53C-4F8B-B60F-E9B355FAF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77" y="4659055"/>
            <a:ext cx="674273" cy="67427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B152D12-6B87-426F-A599-9BE6A6F49C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641" t="45536" r="72769" b="42858"/>
          <a:stretch/>
        </p:blipFill>
        <p:spPr>
          <a:xfrm>
            <a:off x="2156172" y="4731186"/>
            <a:ext cx="925414" cy="795481"/>
          </a:xfrm>
          <a:prstGeom prst="rect">
            <a:avLst/>
          </a:prstGeom>
        </p:spPr>
      </p:pic>
      <p:pic>
        <p:nvPicPr>
          <p:cNvPr id="38" name="Imagen 37" descr="Icono&#10;&#10;Descripción generada automáticamente">
            <a:extLst>
              <a:ext uri="{FF2B5EF4-FFF2-40B4-BE49-F238E27FC236}">
                <a16:creationId xmlns:a16="http://schemas.microsoft.com/office/drawing/2014/main" id="{221A3B7E-28B0-43EB-A31B-C9EEBCC844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21" y="4681378"/>
            <a:ext cx="795481" cy="795481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A81CC5D-1DF2-480E-A346-BF14AD21E3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06" y="446848"/>
            <a:ext cx="5559836" cy="696302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6E3A6E5B-B845-47F7-87F9-6CFD5198EEBF}"/>
              </a:ext>
            </a:extLst>
          </p:cNvPr>
          <p:cNvSpPr txBox="1">
            <a:spLocks noGrp="1"/>
          </p:cNvSpPr>
          <p:nvPr/>
        </p:nvSpPr>
        <p:spPr>
          <a:xfrm>
            <a:off x="3701702" y="412843"/>
            <a:ext cx="642998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j-ea"/>
                <a:cs typeface="Calibri"/>
              </a:rPr>
              <a:t>Tipos</a:t>
            </a:r>
            <a:r>
              <a:rPr kumimoji="0" lang="en-US" sz="2400" b="1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j-ea"/>
                <a:cs typeface="Calibri"/>
              </a:rPr>
              <a:t> de </a:t>
            </a:r>
            <a:r>
              <a:rPr kumimoji="0" lang="en-US" sz="2400" b="1" i="0" u="none" strike="noStrike" kern="1200" cap="none" spc="-5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j-ea"/>
                <a:cs typeface="Calibri"/>
              </a:rPr>
              <a:t>seguro</a:t>
            </a:r>
            <a:r>
              <a:rPr kumimoji="0" lang="en-US" sz="2400" b="1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j-ea"/>
                <a:cs typeface="Calibri"/>
              </a:rPr>
              <a:t> </a:t>
            </a:r>
            <a:r>
              <a:rPr kumimoji="0" lang="en-US" sz="2400" b="1" i="0" u="none" strike="noStrike" kern="1200" cap="none" spc="-5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j-ea"/>
                <a:cs typeface="Calibri"/>
              </a:rPr>
              <a:t>agropecuario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797B7A8-00DD-4022-AD49-8021E5CB58BC}"/>
              </a:ext>
            </a:extLst>
          </p:cNvPr>
          <p:cNvSpPr txBox="1"/>
          <p:nvPr/>
        </p:nvSpPr>
        <p:spPr>
          <a:xfrm>
            <a:off x="1638015" y="6211669"/>
            <a:ext cx="8872628" cy="646331"/>
          </a:xfrm>
          <a:prstGeom prst="rect">
            <a:avLst/>
          </a:prstGeom>
          <a:solidFill>
            <a:srgbClr val="00958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55 Roman" panose="020B0800000000000000" pitchFamily="34" charset="0"/>
                <a:ea typeface="+mn-ea"/>
                <a:cs typeface="+mn-cs"/>
              </a:rPr>
              <a:t>Se diseñan soluciones de seguros para satisfacer las necesidades de los diferentes tipos de productores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55 Roman" panose="020B0800000000000000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7507BE-1F2E-449C-BAB0-3A97DA688D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33" y="1195790"/>
            <a:ext cx="12181876" cy="56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 Gráfico">
            <a:extLst>
              <a:ext uri="{FF2B5EF4-FFF2-40B4-BE49-F238E27FC236}">
                <a16:creationId xmlns:a16="http://schemas.microsoft.com/office/drawing/2014/main" id="{F72860D2-5C1F-4907-B629-931BC3338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24795"/>
              </p:ext>
            </p:extLst>
          </p:nvPr>
        </p:nvGraphicFramePr>
        <p:xfrm>
          <a:off x="-350135" y="1252741"/>
          <a:ext cx="5213687" cy="435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D4AA6B9-10DF-434D-B43C-BE1A8C867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021407"/>
              </p:ext>
            </p:extLst>
          </p:nvPr>
        </p:nvGraphicFramePr>
        <p:xfrm>
          <a:off x="3777254" y="1857436"/>
          <a:ext cx="5420049" cy="284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DC8D45C-519A-4028-B990-4781BC651B3E}"/>
              </a:ext>
            </a:extLst>
          </p:cNvPr>
          <p:cNvSpPr txBox="1"/>
          <p:nvPr/>
        </p:nvSpPr>
        <p:spPr>
          <a:xfrm>
            <a:off x="153876" y="926224"/>
            <a:ext cx="1189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419"/>
            </a:defPPr>
            <a:lvl1pPr algn="just">
              <a:spcBef>
                <a:spcPts val="600"/>
              </a:spcBef>
              <a:spcAft>
                <a:spcPts val="600"/>
              </a:spcAft>
              <a:defRPr sz="1600">
                <a:highlight>
                  <a:srgbClr val="FFFFFF"/>
                </a:highlight>
                <a:latin typeface="Frutiger LT Std 45 Light" panose="020B0402020204020204" pitchFamily="34" charset="0"/>
              </a:defRPr>
            </a:lvl1pPr>
          </a:lstStyle>
          <a:p>
            <a:r>
              <a:rPr lang="es-ES" dirty="0"/>
              <a:t>Con los incentivos comprometidos y pagados se </a:t>
            </a:r>
            <a:r>
              <a:rPr lang="es-CO" dirty="0"/>
              <a:t>asegurarán</a:t>
            </a:r>
            <a:r>
              <a:rPr lang="es-ES" dirty="0"/>
              <a:t> 197.411 ha, 4.697 toneladas de pescado y camarón, 33.840 bovinos y porcinos y 198 mil aves; por $1,8 billones. Se destacan las plantaciones forestales, banano, caña de azúcar, arroz, maíz, pasto de corte y caucho. Los pequeños productores son el 94% de los beneficiarios y han recibido el 41% de los recursos comprometidos de incentivo.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0116A2E-1A37-4B1D-8BFE-594CA6FFB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51" y="129707"/>
            <a:ext cx="8264173" cy="69630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E2270DD-AF7A-4A59-9DA7-0F4C0911430B}"/>
              </a:ext>
            </a:extLst>
          </p:cNvPr>
          <p:cNvSpPr/>
          <p:nvPr/>
        </p:nvSpPr>
        <p:spPr>
          <a:xfrm>
            <a:off x="2256709" y="159083"/>
            <a:ext cx="642094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chemeClr val="bg1"/>
                </a:solidFill>
                <a:latin typeface="Frutiger LT Std 45 Light" panose="020B0402020204020204" pitchFamily="34" charset="0"/>
                <a:ea typeface="ＭＳ Ｐゴシック" panose="020B0600070205080204" pitchFamily="34" charset="-128"/>
                <a:cs typeface="+mj-cs"/>
              </a:rPr>
              <a:t>Incentivo al Seguro Agropecuario 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cs typeface="Arial" panose="020B0604020202020204" pitchFamily="34" charset="0"/>
              </a:rPr>
              <a:t>-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B6B632"/>
                </a:solidFill>
                <a:effectLst/>
                <a:uLnTx/>
                <a:uFillTx/>
                <a:latin typeface="Frutiger LT Std 45 Light" panose="020B0402020204020204" pitchFamily="34" charset="0"/>
                <a:cs typeface="Arial" panose="020B0604020202020204" pitchFamily="34" charset="0"/>
              </a:rPr>
              <a:t>ISA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70D6DB-E15A-4311-B9F5-799CC5899ADD}"/>
              </a:ext>
            </a:extLst>
          </p:cNvPr>
          <p:cNvSpPr/>
          <p:nvPr/>
        </p:nvSpPr>
        <p:spPr>
          <a:xfrm>
            <a:off x="1948031" y="535519"/>
            <a:ext cx="7038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prstClr val="black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Enero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cs typeface="Arial" panose="020B0604020202020204" pitchFamily="34" charset="0"/>
              </a:rPr>
              <a:t> - </a:t>
            </a:r>
            <a:r>
              <a:rPr lang="es-CO" b="1" dirty="0">
                <a:solidFill>
                  <a:prstClr val="black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diciembre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cs typeface="Arial" panose="020B0604020202020204" pitchFamily="34" charset="0"/>
              </a:rPr>
              <a:t>vigencia 2021: Pagado, comprometido y cancelaciones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</a:endParaRPr>
          </a:p>
        </p:txBody>
      </p:sp>
      <p:graphicFrame>
        <p:nvGraphicFramePr>
          <p:cNvPr id="23" name="Tabla 2">
            <a:extLst>
              <a:ext uri="{FF2B5EF4-FFF2-40B4-BE49-F238E27FC236}">
                <a16:creationId xmlns:a16="http://schemas.microsoft.com/office/drawing/2014/main" id="{EAD62627-2F13-4ABF-BBFD-3D9E7C90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9748"/>
              </p:ext>
            </p:extLst>
          </p:nvPr>
        </p:nvGraphicFramePr>
        <p:xfrm>
          <a:off x="1573551" y="4656286"/>
          <a:ext cx="8322824" cy="1846320"/>
        </p:xfrm>
        <a:graphic>
          <a:graphicData uri="http://schemas.openxmlformats.org/drawingml/2006/table">
            <a:tbl>
              <a:tblPr/>
              <a:tblGrid>
                <a:gridCol w="1100537">
                  <a:extLst>
                    <a:ext uri="{9D8B030D-6E8A-4147-A177-3AD203B41FA5}">
                      <a16:colId xmlns:a16="http://schemas.microsoft.com/office/drawing/2014/main" val="2613590560"/>
                    </a:ext>
                  </a:extLst>
                </a:gridCol>
                <a:gridCol w="1185725">
                  <a:extLst>
                    <a:ext uri="{9D8B030D-6E8A-4147-A177-3AD203B41FA5}">
                      <a16:colId xmlns:a16="http://schemas.microsoft.com/office/drawing/2014/main" val="3668834556"/>
                    </a:ext>
                  </a:extLst>
                </a:gridCol>
                <a:gridCol w="1185725">
                  <a:extLst>
                    <a:ext uri="{9D8B030D-6E8A-4147-A177-3AD203B41FA5}">
                      <a16:colId xmlns:a16="http://schemas.microsoft.com/office/drawing/2014/main" val="1488592510"/>
                    </a:ext>
                  </a:extLst>
                </a:gridCol>
                <a:gridCol w="909361">
                  <a:extLst>
                    <a:ext uri="{9D8B030D-6E8A-4147-A177-3AD203B41FA5}">
                      <a16:colId xmlns:a16="http://schemas.microsoft.com/office/drawing/2014/main" val="1697297016"/>
                    </a:ext>
                  </a:extLst>
                </a:gridCol>
                <a:gridCol w="909361">
                  <a:extLst>
                    <a:ext uri="{9D8B030D-6E8A-4147-A177-3AD203B41FA5}">
                      <a16:colId xmlns:a16="http://schemas.microsoft.com/office/drawing/2014/main" val="347818612"/>
                    </a:ext>
                  </a:extLst>
                </a:gridCol>
                <a:gridCol w="943544">
                  <a:extLst>
                    <a:ext uri="{9D8B030D-6E8A-4147-A177-3AD203B41FA5}">
                      <a16:colId xmlns:a16="http://schemas.microsoft.com/office/drawing/2014/main" val="461690071"/>
                    </a:ext>
                  </a:extLst>
                </a:gridCol>
                <a:gridCol w="1108737">
                  <a:extLst>
                    <a:ext uri="{9D8B030D-6E8A-4147-A177-3AD203B41FA5}">
                      <a16:colId xmlns:a16="http://schemas.microsoft.com/office/drawing/2014/main" val="4069624532"/>
                    </a:ext>
                  </a:extLst>
                </a:gridCol>
                <a:gridCol w="979834">
                  <a:extLst>
                    <a:ext uri="{9D8B030D-6E8A-4147-A177-3AD203B41FA5}">
                      <a16:colId xmlns:a16="http://schemas.microsoft.com/office/drawing/2014/main" val="1895691799"/>
                    </a:ext>
                  </a:extLst>
                </a:gridCol>
              </a:tblGrid>
              <a:tr h="215346">
                <a:tc gridSpan="8"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 Millones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21566"/>
                  </a:ext>
                </a:extLst>
              </a:tr>
              <a:tr h="3877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6933C"/>
                          </a:solidFill>
                          <a:effectLst/>
                          <a:latin typeface="Frutiger LT Std 45 Light" panose="020B0402020204020204"/>
                        </a:rPr>
                        <a:t> Año vigencia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6933C"/>
                          </a:solidFill>
                          <a:effectLst/>
                          <a:latin typeface="Frutiger LT Std 45 Light" panose="020B0402020204020204"/>
                        </a:rPr>
                        <a:t>Actividad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6933C"/>
                          </a:solidFill>
                          <a:effectLst/>
                          <a:latin typeface="Frutiger LT Std 45 Light" panose="020B0402020204020204"/>
                        </a:rPr>
                        <a:t>Número de beneficiarios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6933C"/>
                          </a:solidFill>
                          <a:effectLst/>
                          <a:latin typeface="Frutiger LT Std 45 Light" panose="020B0402020204020204"/>
                        </a:rPr>
                        <a:t>Unidades aseguradas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76933C"/>
                        </a:solidFill>
                        <a:effectLst/>
                        <a:latin typeface="Frutiger LT Std 45 Light" panose="020B0402020204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76933C"/>
                          </a:solidFill>
                          <a:effectLst/>
                          <a:latin typeface="Frutiger LT Std 45 Light" panose="020B0402020204020204"/>
                        </a:rPr>
                        <a:t>Valor Prima  </a:t>
                      </a:r>
                      <a:endParaRPr lang="es-CO" sz="1400" b="1" i="0" u="none" strike="noStrike" dirty="0">
                        <a:solidFill>
                          <a:srgbClr val="76933C"/>
                        </a:solidFill>
                        <a:effectLst/>
                        <a:latin typeface="Frutiger LT Std 45 Light" panose="020B0402020204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>
                          <a:solidFill>
                            <a:srgbClr val="76933C"/>
                          </a:solidFill>
                          <a:effectLst/>
                          <a:latin typeface="Frutiger LT Std 45 Light" panose="020B0402020204020204"/>
                        </a:rPr>
                        <a:t>Valor Asegurado  </a:t>
                      </a:r>
                      <a:endParaRPr lang="es-CO" sz="1400" b="1" i="0" u="none" strike="noStrike" dirty="0">
                        <a:solidFill>
                          <a:srgbClr val="76933C"/>
                        </a:solidFill>
                        <a:effectLst/>
                        <a:latin typeface="Frutiger LT Std 45 Light" panose="020B0402020204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76933C"/>
                          </a:solidFill>
                          <a:effectLst/>
                          <a:latin typeface="Frutiger LT Std 45 Light" panose="020B0402020204020204"/>
                        </a:rPr>
                        <a:t> Incentivo Pagado </a:t>
                      </a:r>
                      <a:endParaRPr lang="es-CO" sz="1400" b="1" i="0" u="none" strike="noStrike" dirty="0">
                        <a:solidFill>
                          <a:srgbClr val="76933C"/>
                        </a:solidFill>
                        <a:effectLst/>
                        <a:latin typeface="Frutiger LT Std 45 Light" panose="020B0402020204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9577"/>
                  </a:ext>
                </a:extLst>
              </a:tr>
              <a:tr h="23718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2021*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 Agrícola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25.413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 Hectáreas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197.411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$ 83.778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$ 1.649.150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$ 51.537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37081"/>
                  </a:ext>
                </a:extLst>
              </a:tr>
              <a:tr h="46567">
                <a:tc vMerge="1"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Frutiger LT Std 45 Light" panose="020B0402020204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 Acuícola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 Toneladas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4.697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$ 655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$ 28.417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$ 337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92377"/>
                  </a:ext>
                </a:extLst>
              </a:tr>
              <a:tr h="25123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 Pecuario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 Animales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33.840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$ 1.068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$ 82.032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$ 563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12192"/>
                  </a:ext>
                </a:extLst>
              </a:tr>
              <a:tr h="2512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 Avícola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 Aves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198.000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$ 2.970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66495"/>
                  </a:ext>
                </a:extLst>
              </a:tr>
              <a:tr h="251238">
                <a:tc vMerge="1"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Frutiger LT Std 45 Light" panose="020B040202020402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Frutiger LT Std 45 Light" panose="020B0402020204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Frutiger LT Std 45 Light" panose="020B0402020204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Frutiger 55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55 Roman" panose="020B0800000000000000"/>
                        </a:rPr>
                        <a:t>$ 85.606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Std 45 Light" panose="020B0402020204020204"/>
                        </a:rPr>
                        <a:t>$ 1.762.569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55 Roman" panose="020B0800000000000000"/>
                        </a:rPr>
                        <a:t>$ 52.501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83514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E5FEB001-7D17-4C8E-9433-91A3BE1F4A66}"/>
              </a:ext>
            </a:extLst>
          </p:cNvPr>
          <p:cNvSpPr txBox="1"/>
          <p:nvPr/>
        </p:nvSpPr>
        <p:spPr>
          <a:xfrm>
            <a:off x="0" y="6556175"/>
            <a:ext cx="6549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* En 2021 se incluyen los registros pagados, comprometidos y cancelaciones al 28 de febrero de 2022.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C5568DE-DC62-4C7C-AADF-507B31AF9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322931"/>
              </p:ext>
            </p:extLst>
          </p:nvPr>
        </p:nvGraphicFramePr>
        <p:xfrm>
          <a:off x="7472100" y="1794848"/>
          <a:ext cx="5319215" cy="289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2 Tabla">
            <a:extLst>
              <a:ext uri="{FF2B5EF4-FFF2-40B4-BE49-F238E27FC236}">
                <a16:creationId xmlns:a16="http://schemas.microsoft.com/office/drawing/2014/main" id="{30DB862E-7AF6-4DDB-A9D0-9E7ED16A8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94540"/>
              </p:ext>
            </p:extLst>
          </p:nvPr>
        </p:nvGraphicFramePr>
        <p:xfrm>
          <a:off x="3029041" y="4254846"/>
          <a:ext cx="868577" cy="258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Frutiger LT Std 45 Light" panose="020B0402020204020204" pitchFamily="34" charset="0"/>
                        </a:rPr>
                        <a:t> Otros 10,4%</a:t>
                      </a:r>
                      <a:endParaRPr lang="es-CO" sz="7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utiger LT Std 45 Light" panose="020B0402020204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39"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Frutiger LT Std 45 Light" panose="020B0402020204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070826"/>
                  </a:ext>
                </a:extLst>
              </a:tr>
            </a:tbl>
          </a:graphicData>
        </a:graphic>
      </p:graphicFrame>
      <p:sp>
        <p:nvSpPr>
          <p:cNvPr id="13" name="Cerrar llave 11">
            <a:extLst>
              <a:ext uri="{FF2B5EF4-FFF2-40B4-BE49-F238E27FC236}">
                <a16:creationId xmlns:a16="http://schemas.microsoft.com/office/drawing/2014/main" id="{87C726A5-4335-4C14-B606-43B2F8B36568}"/>
              </a:ext>
            </a:extLst>
          </p:cNvPr>
          <p:cNvSpPr/>
          <p:nvPr/>
        </p:nvSpPr>
        <p:spPr>
          <a:xfrm rot="2455920">
            <a:off x="3145083" y="3825498"/>
            <a:ext cx="127771" cy="629146"/>
          </a:xfrm>
          <a:prstGeom prst="rightBrace">
            <a:avLst>
              <a:gd name="adj1" fmla="val 8333"/>
              <a:gd name="adj2" fmla="val 651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</a:endParaRP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EE199791-7660-4BE0-9E58-59D02B985151}"/>
              </a:ext>
            </a:extLst>
          </p:cNvPr>
          <p:cNvSpPr txBox="1">
            <a:spLocks/>
          </p:cNvSpPr>
          <p:nvPr/>
        </p:nvSpPr>
        <p:spPr bwMode="auto">
          <a:xfrm>
            <a:off x="2606507" y="4355423"/>
            <a:ext cx="2291895" cy="36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Verdana" pitchFamily="34" charset="0"/>
                <a:cs typeface="Verdana" pitchFamily="34" charset="0"/>
              </a:rPr>
              <a:t>(caucho, café, cacao, aguacate, soya, plátano, papa, yuca, palma, entre otros)</a:t>
            </a:r>
          </a:p>
        </p:txBody>
      </p:sp>
    </p:spTree>
    <p:extLst>
      <p:ext uri="{BB962C8B-B14F-4D97-AF65-F5344CB8AC3E}">
        <p14:creationId xmlns:p14="http://schemas.microsoft.com/office/powerpoint/2010/main" val="144399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471266D-8665-46D0-BDAD-93B948744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08" y="63270"/>
            <a:ext cx="6629659" cy="88448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641EDD7-83FC-4FA6-A46B-A57AEE3D71C6}"/>
              </a:ext>
            </a:extLst>
          </p:cNvPr>
          <p:cNvSpPr txBox="1"/>
          <p:nvPr/>
        </p:nvSpPr>
        <p:spPr>
          <a:xfrm>
            <a:off x="4107525" y="123499"/>
            <a:ext cx="6093912" cy="4247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s-CO" alt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LT Std 45 Light" panose="020B0402020204020204"/>
                <a:ea typeface="ＭＳ Ｐゴシック"/>
                <a:cs typeface="+mn-cs"/>
              </a:rPr>
              <a:t>Estadísticas </a:t>
            </a:r>
            <a:r>
              <a:rPr lang="es-CO" altLang="es-CO" sz="2400" b="1" dirty="0">
                <a:solidFill>
                  <a:schemeClr val="bg1"/>
                </a:solidFill>
                <a:latin typeface="Frutiger LT Std 45 Light" panose="020B0402020204020204"/>
                <a:ea typeface="ＭＳ Ｐゴシック"/>
              </a:rPr>
              <a:t>Cacao </a:t>
            </a:r>
            <a:r>
              <a:rPr kumimoji="0" lang="es-CO" alt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LT Std 45 Light" panose="020B0402020204020204"/>
                <a:ea typeface="ＭＳ Ｐゴシック"/>
                <a:cs typeface="+mn-cs"/>
              </a:rPr>
              <a:t>2015 - 2021</a:t>
            </a:r>
            <a:endParaRPr lang="es-CO" alt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utiger LT Std 45 Light" panose="020B0402020204020204"/>
              <a:ea typeface="ＭＳ Ｐゴシック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BE39CC-B8DD-4107-B590-0DB51583B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3" y="6140021"/>
            <a:ext cx="1753644" cy="63029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357E07E-F8C4-46B8-8AC2-3DA4A98B362C}"/>
              </a:ext>
            </a:extLst>
          </p:cNvPr>
          <p:cNvSpPr txBox="1"/>
          <p:nvPr/>
        </p:nvSpPr>
        <p:spPr>
          <a:xfrm>
            <a:off x="2408129" y="6101444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https://finagro.maps.arcgis.com/apps/opsdashboard/index.html#/2ff88a6694ae445faf8d2ecfbaabb1bb</a:t>
            </a: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7265164-089B-4495-8E58-E158BB1F3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438" y="1047228"/>
            <a:ext cx="11398368" cy="49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0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efuro agropecuario-01.jpg"/>
          <p:cNvPicPr>
            <a:picLocks noChangeAspect="1"/>
          </p:cNvPicPr>
          <p:nvPr/>
        </p:nvPicPr>
        <p:blipFill rotWithShape="1">
          <a:blip r:embed="rId5"/>
          <a:srcRect t="22732" b="38618"/>
          <a:stretch/>
        </p:blipFill>
        <p:spPr>
          <a:xfrm>
            <a:off x="0" y="2762510"/>
            <a:ext cx="12277492" cy="26516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45433" y="70406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AEFEB4-FFF2-4B8E-BB4E-F48268804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143" y="4018737"/>
            <a:ext cx="3647584" cy="1087427"/>
          </a:xfrm>
        </p:spPr>
        <p:txBody>
          <a:bodyPr lIns="91440" tIns="45720" rIns="91440" bIns="45720" anchor="t">
            <a:noAutofit/>
          </a:bodyPr>
          <a:lstStyle/>
          <a:p>
            <a:pPr marL="0" indent="0" algn="ctr">
              <a:buNone/>
            </a:pPr>
            <a:r>
              <a:rPr lang="es-CO" sz="16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Administrador del Fondo Nacional de Riesgos Agropecuarios (FNRA)</a:t>
            </a:r>
            <a:endParaRPr lang="es-CO" sz="180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chemeClr val="bg1"/>
                </a:solidFill>
                <a:latin typeface="Frutiger LT Std 45 Light" panose="020B04020202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Circular Reglamentaria 6 de 2022</a:t>
            </a:r>
            <a:endParaRPr lang="es-CO" sz="1600" b="1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>
                <a:solidFill>
                  <a:schemeClr val="bg1"/>
                </a:solidFill>
                <a:latin typeface="Frutiger LT Std 45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Circular Reglamentaria 7 de 2022</a:t>
            </a:r>
            <a:endParaRPr lang="es-CO" sz="1600" b="1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197028-1943-4D45-9367-237E6F9EE50F}"/>
              </a:ext>
            </a:extLst>
          </p:cNvPr>
          <p:cNvSpPr txBox="1"/>
          <p:nvPr/>
        </p:nvSpPr>
        <p:spPr>
          <a:xfrm>
            <a:off x="449998" y="3963227"/>
            <a:ext cx="3735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Es la rectora de la política de financiamiento y riesgos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Plan Anual de Gestión de Riesgos Agropecuarios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12 de 2021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9C69E7-E3D5-456E-964C-7F256960519A}"/>
              </a:ext>
            </a:extLst>
          </p:cNvPr>
          <p:cNvSpPr txBox="1"/>
          <p:nvPr/>
        </p:nvSpPr>
        <p:spPr>
          <a:xfrm>
            <a:off x="4228296" y="4088358"/>
            <a:ext cx="37354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Es el rector de la política sectorial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72 de 2022 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chemeClr val="bg1"/>
                </a:solidFill>
                <a:latin typeface="Frutiger LT Std 45 Light" panose="020B04020202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79 de 2022 </a:t>
            </a:r>
            <a:endParaRPr kumimoji="0" lang="es-CO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62C344-BBFD-498D-AD3B-0CD76B970F24}"/>
              </a:ext>
            </a:extLst>
          </p:cNvPr>
          <p:cNvSpPr/>
          <p:nvPr/>
        </p:nvSpPr>
        <p:spPr>
          <a:xfrm>
            <a:off x="538892" y="2839127"/>
            <a:ext cx="3336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Comisión Nacional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Crédito Agropecuario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E9CD030-826F-4A17-9F42-1C5B4A3B965C}"/>
              </a:ext>
            </a:extLst>
          </p:cNvPr>
          <p:cNvSpPr/>
          <p:nvPr/>
        </p:nvSpPr>
        <p:spPr>
          <a:xfrm>
            <a:off x="8150143" y="2799619"/>
            <a:ext cx="3826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Fondo para el Financiamiento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del Sector Agropecuario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E69023-3550-4A5C-AF3D-02C2B7323E72}"/>
              </a:ext>
            </a:extLst>
          </p:cNvPr>
          <p:cNvSpPr/>
          <p:nvPr/>
        </p:nvSpPr>
        <p:spPr>
          <a:xfrm>
            <a:off x="4545558" y="2821314"/>
            <a:ext cx="3278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Ministerio de Agricultura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y Desarrollo Rural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BFA6AAF-7612-4508-BCDC-2217B693DB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5498" t="18617" r="4995" b="68407"/>
          <a:stretch/>
        </p:blipFill>
        <p:spPr>
          <a:xfrm>
            <a:off x="9864210" y="3569272"/>
            <a:ext cx="405749" cy="3461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ECE21FC-8497-46C5-87BD-0F1CB62675F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545"/>
          <a:stretch/>
        </p:blipFill>
        <p:spPr>
          <a:xfrm>
            <a:off x="5489814" y="3645912"/>
            <a:ext cx="1153416" cy="212282"/>
          </a:xfrm>
          <a:prstGeom prst="rect">
            <a:avLst/>
          </a:prstGeom>
        </p:spPr>
      </p:pic>
      <p:grpSp>
        <p:nvGrpSpPr>
          <p:cNvPr id="14" name="Grupo 24">
            <a:extLst>
              <a:ext uri="{FF2B5EF4-FFF2-40B4-BE49-F238E27FC236}">
                <a16:creationId xmlns:a16="http://schemas.microsoft.com/office/drawing/2014/main" id="{97BDA4DB-1567-47FC-9098-42BC5A332A8B}"/>
              </a:ext>
            </a:extLst>
          </p:cNvPr>
          <p:cNvGrpSpPr/>
          <p:nvPr/>
        </p:nvGrpSpPr>
        <p:grpSpPr>
          <a:xfrm>
            <a:off x="524249" y="3622733"/>
            <a:ext cx="3237536" cy="227066"/>
            <a:chOff x="357782" y="2101404"/>
            <a:chExt cx="3158104" cy="22149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28DF7-2A87-4633-8656-F118F8D3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b="24965"/>
            <a:stretch/>
          </p:blipFill>
          <p:spPr>
            <a:xfrm>
              <a:off x="357782" y="2103137"/>
              <a:ext cx="248491" cy="19236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72E2645-93AE-4CE3-BABA-EC192BC8B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3224" y="2101404"/>
              <a:ext cx="302928" cy="184071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F2D3EA1-17AD-4742-B292-68E82A972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70307" y="2127582"/>
              <a:ext cx="320705" cy="12679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F27983E-9BE2-4E84-A348-948005292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3994" y="2105010"/>
              <a:ext cx="189335" cy="189335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C22FF748-A9A7-47FA-B0E5-28D2776AD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14688" y="2151739"/>
              <a:ext cx="301198" cy="86594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A6EC4B0-9787-4AFF-8ED1-C170B9E3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85498" t="18617" r="4995" b="68407"/>
            <a:stretch/>
          </p:blipFill>
          <p:spPr>
            <a:xfrm>
              <a:off x="1071562" y="2140969"/>
              <a:ext cx="213262" cy="18193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1D9B6376-2756-4C81-B9F7-950829C98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4545"/>
            <a:stretch/>
          </p:blipFill>
          <p:spPr>
            <a:xfrm>
              <a:off x="1523366" y="2148151"/>
              <a:ext cx="630270" cy="115999"/>
            </a:xfrm>
            <a:prstGeom prst="rect">
              <a:avLst/>
            </a:prstGeom>
          </p:spPr>
        </p:pic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9D97A7AB-E68F-4D7A-81B4-808FFDB51FEA}"/>
              </a:ext>
            </a:extLst>
          </p:cNvPr>
          <p:cNvSpPr txBox="1">
            <a:spLocks/>
          </p:cNvSpPr>
          <p:nvPr/>
        </p:nvSpPr>
        <p:spPr>
          <a:xfrm>
            <a:off x="5327708" y="893193"/>
            <a:ext cx="7772400" cy="436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Frutiger LT Std 45 Light" panose="020B0402020204020204" pitchFamily="34" charset="0"/>
                <a:ea typeface="+mj-ea"/>
                <a:cs typeface="+mj-cs"/>
              </a:rPr>
              <a:t>MARCO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Frutiger LT Std 45 Light" panose="020B0402020204020204" pitchFamily="34" charset="0"/>
                <a:ea typeface="+mj-ea"/>
                <a:cs typeface="+mj-cs"/>
              </a:rPr>
              <a:t> INSTITUCIONAL Y NORMATIVO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Frutiger LT Std 45 Light" panose="020B0402020204020204" pitchFamily="34" charset="0"/>
                <a:ea typeface="+mj-ea"/>
                <a:cs typeface="+mj-cs"/>
              </a:rPr>
              <a:t>2022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7" name="Imagen 26" descr="Imagen que contiene pasto, exterior, campo, montaña&#10;&#10;Descripción generada automáticamente">
            <a:extLst>
              <a:ext uri="{FF2B5EF4-FFF2-40B4-BE49-F238E27FC236}">
                <a16:creationId xmlns:a16="http://schemas.microsoft.com/office/drawing/2014/main" id="{A4B23C21-DB4A-40C9-AC9B-C29726E30C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" y="-135975"/>
            <a:ext cx="2863263" cy="2875935"/>
          </a:xfrm>
          <a:prstGeom prst="rect">
            <a:avLst/>
          </a:prstGeom>
        </p:spPr>
      </p:pic>
      <p:pic>
        <p:nvPicPr>
          <p:cNvPr id="29" name="Imagen 3">
            <a:extLst>
              <a:ext uri="{FF2B5EF4-FFF2-40B4-BE49-F238E27FC236}">
                <a16:creationId xmlns:a16="http://schemas.microsoft.com/office/drawing/2014/main" id="{50DE7DCD-B2F1-4DAF-A35D-AF3A60BB70B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407" t="5693" r="65235" b="65173"/>
          <a:stretch/>
        </p:blipFill>
        <p:spPr>
          <a:xfrm>
            <a:off x="2851081" y="660948"/>
            <a:ext cx="2668649" cy="14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7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DI Seguros Colombia | LinkedIn">
            <a:extLst>
              <a:ext uri="{FF2B5EF4-FFF2-40B4-BE49-F238E27FC236}">
                <a16:creationId xmlns:a16="http://schemas.microsoft.com/office/drawing/2014/main" id="{2864ADED-5A45-4B22-B281-9A69EF56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94" y="3352961"/>
            <a:ext cx="939855" cy="9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03795" y="3005376"/>
            <a:ext cx="1770170" cy="3827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B3B534"/>
                </a:solidFill>
                <a:latin typeface="Frutiger LT Std 45 Light" panose="020B0402020204020204"/>
              </a:rPr>
              <a:t>PRODUCTOR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B3B534"/>
              </a:solidFill>
              <a:effectLst/>
              <a:uLnTx/>
              <a:uFillTx/>
              <a:latin typeface="Frutiger LT Std 45 Light" panose="020B0402020204020204"/>
              <a:ea typeface="+mn-ea"/>
              <a:cs typeface="+mn-c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/>
          <a:srcRect l="23685" t="17797" r="7827"/>
          <a:stretch/>
        </p:blipFill>
        <p:spPr>
          <a:xfrm>
            <a:off x="5329689" y="2716581"/>
            <a:ext cx="875876" cy="49210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663869" y="5009332"/>
            <a:ext cx="365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INTERMEDIARIO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 </a:t>
            </a: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FINANCIERO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7"/>
          <a:srcRect l="17067" t="12037" r="66975" b="81027"/>
          <a:stretch/>
        </p:blipFill>
        <p:spPr>
          <a:xfrm>
            <a:off x="5264863" y="2442696"/>
            <a:ext cx="1005527" cy="290414"/>
          </a:xfrm>
          <a:prstGeom prst="rect">
            <a:avLst/>
          </a:prstGeom>
        </p:spPr>
      </p:pic>
      <p:pic>
        <p:nvPicPr>
          <p:cNvPr id="36" name="Picture 8" descr="http://www.dalelamanoasantander.com/wp-content/uploads/2011/03/Logo-Suramericana-WE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35227" b="36401"/>
          <a:stretch/>
        </p:blipFill>
        <p:spPr bwMode="auto">
          <a:xfrm>
            <a:off x="5221969" y="3190447"/>
            <a:ext cx="1456089" cy="4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613835" y="1954140"/>
            <a:ext cx="307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COMPAÑÍA DE SEGUROS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136796" y="3284363"/>
            <a:ext cx="188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B3B534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Compra póliza con subsidio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9" cstate="print"/>
          <a:srcRect t="17292" b="21954"/>
          <a:stretch/>
        </p:blipFill>
        <p:spPr>
          <a:xfrm>
            <a:off x="6304893" y="2803927"/>
            <a:ext cx="854769" cy="32470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0779" y="2463377"/>
            <a:ext cx="729769" cy="312868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7622493" y="1627856"/>
            <a:ext cx="1910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B3B534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Abono de incentivo</a:t>
            </a:r>
          </a:p>
        </p:txBody>
      </p:sp>
      <p:sp>
        <p:nvSpPr>
          <p:cNvPr id="1026" name="CuadroTexto 1025"/>
          <p:cNvSpPr txBox="1"/>
          <p:nvPr/>
        </p:nvSpPr>
        <p:spPr>
          <a:xfrm>
            <a:off x="6181068" y="4199906"/>
            <a:ext cx="921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Alianza</a:t>
            </a: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2185085" y="3957606"/>
            <a:ext cx="1794606" cy="16478"/>
          </a:xfrm>
          <a:prstGeom prst="line">
            <a:avLst/>
          </a:prstGeom>
          <a:ln>
            <a:solidFill>
              <a:srgbClr val="B3B5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cxnSpLocks/>
          </p:cNvCxnSpPr>
          <p:nvPr/>
        </p:nvCxnSpPr>
        <p:spPr>
          <a:xfrm>
            <a:off x="3979691" y="3941649"/>
            <a:ext cx="896898" cy="1035209"/>
          </a:xfrm>
          <a:prstGeom prst="straightConnector1">
            <a:avLst/>
          </a:prstGeom>
          <a:ln>
            <a:solidFill>
              <a:srgbClr val="B3B534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ector recto 63"/>
          <p:cNvCxnSpPr>
            <a:cxnSpLocks/>
          </p:cNvCxnSpPr>
          <p:nvPr/>
        </p:nvCxnSpPr>
        <p:spPr>
          <a:xfrm flipH="1">
            <a:off x="6096000" y="3974083"/>
            <a:ext cx="20006" cy="779578"/>
          </a:xfrm>
          <a:prstGeom prst="line">
            <a:avLst/>
          </a:prstGeom>
          <a:ln>
            <a:solidFill>
              <a:srgbClr val="B3B5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27 CuadroTexto"/>
          <p:cNvSpPr txBox="1"/>
          <p:nvPr/>
        </p:nvSpPr>
        <p:spPr>
          <a:xfrm>
            <a:off x="7435320" y="2426969"/>
            <a:ext cx="2224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B3B534"/>
                </a:solidFill>
                <a:effectLst/>
                <a:uLnTx/>
                <a:uFillTx/>
                <a:latin typeface="Frutiger LT Std 45 Light" panose="020B0402020204020204"/>
                <a:ea typeface="Verdana" panose="020B0604030504040204" pitchFamily="34" charset="0"/>
                <a:cs typeface="Verdana" panose="020B0604030504040204" pitchFamily="34" charset="0"/>
              </a:rPr>
              <a:t>Incentivos Nacional entre el 50% y el 85% del valor de la prima</a:t>
            </a:r>
          </a:p>
        </p:txBody>
      </p:sp>
      <p:cxnSp>
        <p:nvCxnSpPr>
          <p:cNvPr id="86" name="Conector recto de flecha 85"/>
          <p:cNvCxnSpPr/>
          <p:nvPr/>
        </p:nvCxnSpPr>
        <p:spPr>
          <a:xfrm>
            <a:off x="7537635" y="2359950"/>
            <a:ext cx="2022899" cy="0"/>
          </a:xfrm>
          <a:prstGeom prst="straightConnector1">
            <a:avLst/>
          </a:prstGeom>
          <a:ln>
            <a:solidFill>
              <a:srgbClr val="B3B53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1 Título"/>
          <p:cNvSpPr txBox="1">
            <a:spLocks/>
          </p:cNvSpPr>
          <p:nvPr/>
        </p:nvSpPr>
        <p:spPr>
          <a:xfrm>
            <a:off x="1153505" y="-74837"/>
            <a:ext cx="9038795" cy="1143000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725" algn="l"/>
              </a:tabLst>
              <a:defRPr/>
            </a:pP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976299" y="914691"/>
            <a:ext cx="1058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Aumentar la cobertura del seguro agropecuario contra los riesgos climáticos y biológicos se hace a través de dos frentes: incentivos a la </a:t>
            </a:r>
            <a:r>
              <a:rPr kumimoji="0" lang="es-CO" sz="1800" b="1" i="0" u="none" strike="noStrike" kern="0" cap="none" spc="0" normalizeH="0" baseline="0" noProof="0">
                <a:ln>
                  <a:noFill/>
                </a:ln>
                <a:solidFill>
                  <a:srgbClr val="B3B534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demanda</a:t>
            </a:r>
            <a:r>
              <a:rPr kumimoji="0" lang="es-CO" sz="1800" b="0" i="0" u="none" strike="noStrike" kern="0" cap="none" spc="0" normalizeH="0" baseline="0" noProof="0">
                <a:ln>
                  <a:noFill/>
                </a:ln>
                <a:solidFill>
                  <a:srgbClr val="B3B534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 </a:t>
            </a:r>
            <a:r>
              <a:rPr kumimoji="0" lang="es-CO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y a la </a:t>
            </a:r>
            <a:r>
              <a:rPr kumimoji="0" lang="es-CO" sz="1800" b="1" i="0" u="none" strike="noStrike" kern="0" cap="none" spc="0" normalizeH="0" baseline="0" noProof="0">
                <a:ln>
                  <a:noFill/>
                </a:ln>
                <a:solidFill>
                  <a:srgbClr val="0C9A88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oferta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4D3946-CC5D-4860-8422-F8D069AA12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1223" y="3107991"/>
            <a:ext cx="912046" cy="533578"/>
          </a:xfrm>
          <a:prstGeom prst="rect">
            <a:avLst/>
          </a:prstGeom>
        </p:spPr>
      </p:pic>
      <p:pic>
        <p:nvPicPr>
          <p:cNvPr id="43" name="Imagen 42" descr="Sefuro agropecuario-01.jpg">
            <a:extLst>
              <a:ext uri="{FF2B5EF4-FFF2-40B4-BE49-F238E27FC236}">
                <a16:creationId xmlns:a16="http://schemas.microsoft.com/office/drawing/2014/main" id="{696D55E6-0887-4C39-8375-580F767FAC3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842" t="41665" r="76430" b="29705"/>
          <a:stretch/>
        </p:blipFill>
        <p:spPr>
          <a:xfrm>
            <a:off x="462673" y="3331523"/>
            <a:ext cx="1766388" cy="160529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8" name="Imagen 47" descr="Sefuro agropecuario-01.jpg">
            <a:extLst>
              <a:ext uri="{FF2B5EF4-FFF2-40B4-BE49-F238E27FC236}">
                <a16:creationId xmlns:a16="http://schemas.microsoft.com/office/drawing/2014/main" id="{F98F0532-5517-4B4B-9FDF-D0AA6016BF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949" t="26268" r="3918" b="46922"/>
          <a:stretch/>
        </p:blipFill>
        <p:spPr>
          <a:xfrm>
            <a:off x="9666822" y="1995813"/>
            <a:ext cx="1636240" cy="144083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28" name="Picture 4" descr="AXA COLPATRIA (@AXACOLPATRIA) | Twitter">
            <a:extLst>
              <a:ext uri="{FF2B5EF4-FFF2-40B4-BE49-F238E27FC236}">
                <a16:creationId xmlns:a16="http://schemas.microsoft.com/office/drawing/2014/main" id="{B27B53F9-1980-453C-9D27-D91B04863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7" b="25213"/>
          <a:stretch/>
        </p:blipFill>
        <p:spPr bwMode="auto">
          <a:xfrm>
            <a:off x="6340898" y="3642683"/>
            <a:ext cx="970939" cy="4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C8B4954-6B7D-4484-B7D4-C9F6067148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83" y="236619"/>
            <a:ext cx="4522449" cy="696302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8EC4ADD2-C8E4-41C6-B721-90BF0792999A}"/>
              </a:ext>
            </a:extLst>
          </p:cNvPr>
          <p:cNvSpPr txBox="1"/>
          <p:nvPr/>
        </p:nvSpPr>
        <p:spPr>
          <a:xfrm>
            <a:off x="4262065" y="236619"/>
            <a:ext cx="6225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ＭＳ Ｐゴシック" panose="020B0600070205080204" pitchFamily="34" charset="-128"/>
                <a:cs typeface="+mn-cs"/>
              </a:rPr>
              <a:t>¿Cómo opera el incentivo?</a:t>
            </a: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F9AC980A-3D5F-4EFD-BB18-06F7A687B011}"/>
              </a:ext>
            </a:extLst>
          </p:cNvPr>
          <p:cNvCxnSpPr>
            <a:cxnSpLocks/>
          </p:cNvCxnSpPr>
          <p:nvPr/>
        </p:nvCxnSpPr>
        <p:spPr>
          <a:xfrm flipV="1">
            <a:off x="3997181" y="3012253"/>
            <a:ext cx="929114" cy="931897"/>
          </a:xfrm>
          <a:prstGeom prst="straightConnector1">
            <a:avLst/>
          </a:prstGeom>
          <a:ln>
            <a:solidFill>
              <a:srgbClr val="B3B534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3FF8FF6-FC41-487D-9522-E17AE39523A1}"/>
              </a:ext>
            </a:extLst>
          </p:cNvPr>
          <p:cNvSpPr/>
          <p:nvPr/>
        </p:nvSpPr>
        <p:spPr>
          <a:xfrm>
            <a:off x="2199947" y="5253715"/>
            <a:ext cx="328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0C9A88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Educación y fomento a la cultura en gestión de riesgos</a:t>
            </a: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DF8279E5-CB4C-4440-9CB1-D976B2CD87A3}"/>
              </a:ext>
            </a:extLst>
          </p:cNvPr>
          <p:cNvCxnSpPr>
            <a:cxnSpLocks/>
          </p:cNvCxnSpPr>
          <p:nvPr/>
        </p:nvCxnSpPr>
        <p:spPr>
          <a:xfrm>
            <a:off x="10419767" y="3807502"/>
            <a:ext cx="0" cy="2202548"/>
          </a:xfrm>
          <a:prstGeom prst="line">
            <a:avLst/>
          </a:prstGeom>
          <a:ln>
            <a:solidFill>
              <a:srgbClr val="0C9A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AE49431A-4039-457B-8C97-CE2AC3672CAA}"/>
              </a:ext>
            </a:extLst>
          </p:cNvPr>
          <p:cNvCxnSpPr/>
          <p:nvPr/>
        </p:nvCxnSpPr>
        <p:spPr>
          <a:xfrm>
            <a:off x="1678013" y="6001763"/>
            <a:ext cx="8741754" cy="8287"/>
          </a:xfrm>
          <a:prstGeom prst="line">
            <a:avLst/>
          </a:prstGeom>
          <a:ln>
            <a:solidFill>
              <a:srgbClr val="0C9A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F3B76F20-C3FF-433E-B9E0-F81E3697ECC6}"/>
              </a:ext>
            </a:extLst>
          </p:cNvPr>
          <p:cNvCxnSpPr>
            <a:cxnSpLocks/>
          </p:cNvCxnSpPr>
          <p:nvPr/>
        </p:nvCxnSpPr>
        <p:spPr>
          <a:xfrm flipH="1" flipV="1">
            <a:off x="1678012" y="5193998"/>
            <a:ext cx="1" cy="807766"/>
          </a:xfrm>
          <a:prstGeom prst="straightConnector1">
            <a:avLst/>
          </a:prstGeom>
          <a:ln>
            <a:solidFill>
              <a:srgbClr val="0C9A88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E7C6DCD-162A-4A5B-AB23-D73B3F838FCE}"/>
              </a:ext>
            </a:extLst>
          </p:cNvPr>
          <p:cNvSpPr/>
          <p:nvPr/>
        </p:nvSpPr>
        <p:spPr>
          <a:xfrm>
            <a:off x="6785664" y="5273796"/>
            <a:ext cx="363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0C9A88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Estudios técnicos, información, diseños, entre otros.</a:t>
            </a:r>
          </a:p>
        </p:txBody>
      </p:sp>
      <p:sp>
        <p:nvSpPr>
          <p:cNvPr id="33" name="27 CuadroTexto">
            <a:extLst>
              <a:ext uri="{FF2B5EF4-FFF2-40B4-BE49-F238E27FC236}">
                <a16:creationId xmlns:a16="http://schemas.microsoft.com/office/drawing/2014/main" id="{437B4F3E-6FB2-4316-B32D-32A917962274}"/>
              </a:ext>
            </a:extLst>
          </p:cNvPr>
          <p:cNvSpPr txBox="1"/>
          <p:nvPr/>
        </p:nvSpPr>
        <p:spPr>
          <a:xfrm>
            <a:off x="7467186" y="3666985"/>
            <a:ext cx="2224542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utiger LT Std 45 Light" panose="020B0402020204020204"/>
                <a:ea typeface="Verdana"/>
                <a:cs typeface="Verdana" panose="020B0604030504040204" pitchFamily="34" charset="0"/>
              </a:rPr>
              <a:t>Incentivos </a:t>
            </a:r>
            <a:r>
              <a:rPr lang="es-CO" b="1" dirty="0">
                <a:solidFill>
                  <a:schemeClr val="accent1"/>
                </a:solidFill>
                <a:latin typeface="Frutiger LT Std 45 Light" panose="020B0402020204020204"/>
                <a:ea typeface="Verdana"/>
                <a:cs typeface="Verdana" panose="020B0604030504040204" pitchFamily="34" charset="0"/>
              </a:rPr>
              <a:t>Departamentales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utiger LT Std 45 Light" panose="020B0402020204020204"/>
                <a:ea typeface="Verdana"/>
                <a:cs typeface="Verdana" panose="020B0604030504040204" pitchFamily="34" charset="0"/>
              </a:rPr>
              <a:t> entre el 20% y el 5% del valor de la prima</a:t>
            </a: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AE8B8317-8440-4F70-A0DD-A28900F52513}"/>
              </a:ext>
            </a:extLst>
          </p:cNvPr>
          <p:cNvSpPr/>
          <p:nvPr/>
        </p:nvSpPr>
        <p:spPr>
          <a:xfrm>
            <a:off x="8389839" y="3471962"/>
            <a:ext cx="333214" cy="292276"/>
          </a:xfrm>
          <a:prstGeom prst="mathPlus">
            <a:avLst/>
          </a:prstGeom>
          <a:solidFill>
            <a:srgbClr val="0095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5" descr="Icono&#10;&#10;Descripción generada automáticamente">
            <a:extLst>
              <a:ext uri="{FF2B5EF4-FFF2-40B4-BE49-F238E27FC236}">
                <a16:creationId xmlns:a16="http://schemas.microsoft.com/office/drawing/2014/main" id="{B017A056-F972-E4AE-6968-CAC90E12D0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7478" y="4063221"/>
            <a:ext cx="720666" cy="2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DI Seguros Colombia | LinkedIn">
            <a:extLst>
              <a:ext uri="{FF2B5EF4-FFF2-40B4-BE49-F238E27FC236}">
                <a16:creationId xmlns:a16="http://schemas.microsoft.com/office/drawing/2014/main" id="{2864ADED-5A45-4B22-B281-9A69EF56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94" y="3352961"/>
            <a:ext cx="939855" cy="9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84005" y="3005376"/>
            <a:ext cx="1689960" cy="38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B3B534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PRODUCTOR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/>
          <a:srcRect l="23685" t="17797" r="7827"/>
          <a:stretch/>
        </p:blipFill>
        <p:spPr>
          <a:xfrm>
            <a:off x="5329689" y="2716581"/>
            <a:ext cx="875876" cy="49210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955984" y="5009332"/>
            <a:ext cx="365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INTERMEDIARIO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 </a:t>
            </a: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FINANCIERO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O BENEFICIARIO DE LA PÓLIZA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7"/>
          <a:srcRect l="17067" t="12037" r="66975" b="81027"/>
          <a:stretch/>
        </p:blipFill>
        <p:spPr>
          <a:xfrm>
            <a:off x="5264863" y="2442696"/>
            <a:ext cx="1005527" cy="290414"/>
          </a:xfrm>
          <a:prstGeom prst="rect">
            <a:avLst/>
          </a:prstGeom>
        </p:spPr>
      </p:pic>
      <p:pic>
        <p:nvPicPr>
          <p:cNvPr id="36" name="Picture 8" descr="http://www.dalelamanoasantander.com/wp-content/uploads/2011/03/Logo-Suramericana-WE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35227" b="36401"/>
          <a:stretch/>
        </p:blipFill>
        <p:spPr bwMode="auto">
          <a:xfrm>
            <a:off x="5221969" y="3190447"/>
            <a:ext cx="1456089" cy="4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975258" y="1969174"/>
            <a:ext cx="307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COMPAÑÍA DE SEGUROS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9" cstate="print"/>
          <a:srcRect t="17292" b="21954"/>
          <a:stretch/>
        </p:blipFill>
        <p:spPr>
          <a:xfrm>
            <a:off x="6304893" y="2803927"/>
            <a:ext cx="854769" cy="32470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0779" y="2463377"/>
            <a:ext cx="729769" cy="312868"/>
          </a:xfrm>
          <a:prstGeom prst="rect">
            <a:avLst/>
          </a:prstGeom>
        </p:spPr>
      </p:pic>
      <p:cxnSp>
        <p:nvCxnSpPr>
          <p:cNvPr id="64" name="Conector recto 63"/>
          <p:cNvCxnSpPr>
            <a:cxnSpLocks/>
          </p:cNvCxnSpPr>
          <p:nvPr/>
        </p:nvCxnSpPr>
        <p:spPr>
          <a:xfrm flipH="1">
            <a:off x="6096000" y="3974083"/>
            <a:ext cx="20006" cy="779578"/>
          </a:xfrm>
          <a:prstGeom prst="line">
            <a:avLst/>
          </a:prstGeom>
          <a:ln>
            <a:solidFill>
              <a:srgbClr val="B3B5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2123613" y="4892554"/>
            <a:ext cx="297800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*O primero honra el saldo insoluto de la deuda y la diferencia, es para el productor</a:t>
            </a:r>
          </a:p>
        </p:txBody>
      </p:sp>
      <p:sp>
        <p:nvSpPr>
          <p:cNvPr id="38" name="1 Título"/>
          <p:cNvSpPr txBox="1">
            <a:spLocks/>
          </p:cNvSpPr>
          <p:nvPr/>
        </p:nvSpPr>
        <p:spPr>
          <a:xfrm>
            <a:off x="1153505" y="-74837"/>
            <a:ext cx="9038795" cy="1143000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725" algn="l"/>
              </a:tabLst>
              <a:defRPr/>
            </a:pP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4D3946-CC5D-4860-8422-F8D069AA12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1223" y="3107991"/>
            <a:ext cx="912046" cy="533578"/>
          </a:xfrm>
          <a:prstGeom prst="rect">
            <a:avLst/>
          </a:prstGeom>
        </p:spPr>
      </p:pic>
      <p:pic>
        <p:nvPicPr>
          <p:cNvPr id="43" name="Imagen 42" descr="Sefuro agropecuario-01.jpg">
            <a:extLst>
              <a:ext uri="{FF2B5EF4-FFF2-40B4-BE49-F238E27FC236}">
                <a16:creationId xmlns:a16="http://schemas.microsoft.com/office/drawing/2014/main" id="{696D55E6-0887-4C39-8375-580F767FAC3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842" t="41665" r="76430" b="29705"/>
          <a:stretch/>
        </p:blipFill>
        <p:spPr>
          <a:xfrm>
            <a:off x="462673" y="3331523"/>
            <a:ext cx="1766388" cy="160529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28" name="Picture 4" descr="AXA COLPATRIA (@AXACOLPATRIA) | Twitter">
            <a:extLst>
              <a:ext uri="{FF2B5EF4-FFF2-40B4-BE49-F238E27FC236}">
                <a16:creationId xmlns:a16="http://schemas.microsoft.com/office/drawing/2014/main" id="{B27B53F9-1980-453C-9D27-D91B04863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7" b="25213"/>
          <a:stretch/>
        </p:blipFill>
        <p:spPr bwMode="auto">
          <a:xfrm>
            <a:off x="6340898" y="3642683"/>
            <a:ext cx="970939" cy="4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C8B4954-6B7D-4484-B7D4-C9F6067148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83" y="236619"/>
            <a:ext cx="4522449" cy="696302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8EC4ADD2-C8E4-41C6-B721-90BF0792999A}"/>
              </a:ext>
            </a:extLst>
          </p:cNvPr>
          <p:cNvSpPr txBox="1"/>
          <p:nvPr/>
        </p:nvSpPr>
        <p:spPr>
          <a:xfrm>
            <a:off x="3966440" y="263540"/>
            <a:ext cx="6225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ＭＳ Ｐゴシック" panose="020B0600070205080204" pitchFamily="34" charset="-128"/>
                <a:cs typeface="+mn-cs"/>
              </a:rPr>
              <a:t>¿ Qué pasa en caso de Siniestro?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B7883FB-195C-47B9-B5C9-444A134EC9D1}"/>
              </a:ext>
            </a:extLst>
          </p:cNvPr>
          <p:cNvSpPr txBox="1"/>
          <p:nvPr/>
        </p:nvSpPr>
        <p:spPr>
          <a:xfrm>
            <a:off x="2229061" y="1380166"/>
            <a:ext cx="1910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Pago de indemnización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CC12DE7-D70F-40B0-86DC-4BA6A622643C}"/>
              </a:ext>
            </a:extLst>
          </p:cNvPr>
          <p:cNvCxnSpPr>
            <a:cxnSpLocks/>
          </p:cNvCxnSpPr>
          <p:nvPr/>
        </p:nvCxnSpPr>
        <p:spPr>
          <a:xfrm>
            <a:off x="1600812" y="2096455"/>
            <a:ext cx="0" cy="915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A432D19-CBD9-4D04-9CF8-34DA63E9F55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625998" y="2153840"/>
            <a:ext cx="334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D9F4D560-8D2A-49D9-A13C-9C881B27B484}"/>
              </a:ext>
            </a:extLst>
          </p:cNvPr>
          <p:cNvCxnSpPr>
            <a:cxnSpLocks/>
          </p:cNvCxnSpPr>
          <p:nvPr/>
        </p:nvCxnSpPr>
        <p:spPr>
          <a:xfrm>
            <a:off x="7839219" y="2318346"/>
            <a:ext cx="0" cy="255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6CE6CFB-E15C-497E-9352-3F4D7AF13F8F}"/>
              </a:ext>
            </a:extLst>
          </p:cNvPr>
          <p:cNvSpPr txBox="1"/>
          <p:nvPr/>
        </p:nvSpPr>
        <p:spPr>
          <a:xfrm>
            <a:off x="1804594" y="2258030"/>
            <a:ext cx="624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utiger LT Std 45 Light" panose="020B0402020204020204"/>
                <a:ea typeface="+mn-ea"/>
                <a:cs typeface="+mn-cs"/>
              </a:rPr>
              <a:t>Directamente al productor 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rutiger LT Std 45 Light" panose="020B0402020204020204"/>
              <a:ea typeface="+mn-ea"/>
              <a:cs typeface="+mn-cs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110B18CA-1267-4A8D-A10B-01177E3073AE}"/>
              </a:ext>
            </a:extLst>
          </p:cNvPr>
          <p:cNvCxnSpPr>
            <a:cxnSpLocks/>
          </p:cNvCxnSpPr>
          <p:nvPr/>
        </p:nvCxnSpPr>
        <p:spPr>
          <a:xfrm flipH="1">
            <a:off x="1600812" y="5757163"/>
            <a:ext cx="35008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45F3EF1E-3102-49C8-842A-E16810F61EE6}"/>
              </a:ext>
            </a:extLst>
          </p:cNvPr>
          <p:cNvCxnSpPr>
            <a:cxnSpLocks/>
          </p:cNvCxnSpPr>
          <p:nvPr/>
        </p:nvCxnSpPr>
        <p:spPr>
          <a:xfrm flipV="1">
            <a:off x="1600175" y="4965177"/>
            <a:ext cx="0" cy="776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8A0469-ADA4-45E1-ACE7-08251402DCA9}"/>
              </a:ext>
            </a:extLst>
          </p:cNvPr>
          <p:cNvSpPr txBox="1"/>
          <p:nvPr/>
        </p:nvSpPr>
        <p:spPr>
          <a:xfrm>
            <a:off x="8331728" y="2147010"/>
            <a:ext cx="3741080" cy="2862322"/>
          </a:xfrm>
          <a:prstGeom prst="rect">
            <a:avLst/>
          </a:prstGeom>
          <a:solidFill>
            <a:srgbClr val="0C9A88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Finagro no tiene competencias en el pago del siniestro.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El beneficiario de la póliza puede ser diferente al asegurado: garantía de crédito (Banco, Cooperativa, Agroinsumos, Comercializadoras).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En los esquemas paramétricos actuales el beneficiario es el productor.</a:t>
            </a:r>
          </a:p>
        </p:txBody>
      </p:sp>
    </p:spTree>
    <p:extLst>
      <p:ext uri="{BB962C8B-B14F-4D97-AF65-F5344CB8AC3E}">
        <p14:creationId xmlns:p14="http://schemas.microsoft.com/office/powerpoint/2010/main" val="3690589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4A92775-DB99-9B41-860F-4B2E8F519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7" y="752576"/>
            <a:ext cx="10942873" cy="859694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3191BB0E-17C3-6749-B0D9-5AEE5EC98E7A}"/>
              </a:ext>
            </a:extLst>
          </p:cNvPr>
          <p:cNvSpPr txBox="1">
            <a:spLocks/>
          </p:cNvSpPr>
          <p:nvPr/>
        </p:nvSpPr>
        <p:spPr>
          <a:xfrm>
            <a:off x="449752" y="673520"/>
            <a:ext cx="10599248" cy="50890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3600" b="1" dirty="0">
                <a:solidFill>
                  <a:srgbClr val="FFFFFF"/>
                </a:solidFill>
                <a:latin typeface="+mn-lt"/>
              </a:rPr>
              <a:t>Plan Anual de Gestión de Riesgos Agropecuarios</a:t>
            </a:r>
            <a:r>
              <a:rPr lang="es-ES" sz="3600" dirty="0">
                <a:solidFill>
                  <a:srgbClr val="FFFFFF"/>
                </a:solidFill>
                <a:latin typeface="+mn-lt"/>
              </a:rPr>
              <a:t>  2022</a:t>
            </a:r>
            <a:endParaRPr lang="es-CO" sz="3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E8A931-E9F2-4A18-818C-38693EFF9DF9}"/>
              </a:ext>
            </a:extLst>
          </p:cNvPr>
          <p:cNvSpPr txBox="1"/>
          <p:nvPr/>
        </p:nvSpPr>
        <p:spPr>
          <a:xfrm>
            <a:off x="395475" y="1260727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800" dirty="0">
                <a:solidFill>
                  <a:schemeClr val="bg1">
                    <a:lumMod val="75000"/>
                  </a:schemeClr>
                </a:solidFill>
              </a:rPr>
              <a:t>Resolución 12 de 2021 de la CNCA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38EE1C05-B406-4BC5-B786-41D36D5B8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29" y="1922980"/>
            <a:ext cx="6049992" cy="2710115"/>
          </a:xfrm>
          <a:prstGeom prst="rect">
            <a:avLst/>
          </a:prstGeom>
        </p:spPr>
      </p:pic>
      <p:pic>
        <p:nvPicPr>
          <p:cNvPr id="3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30DB4C2-9A05-40CD-8BA9-531B09A6F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42" y="4793757"/>
            <a:ext cx="6193766" cy="1756222"/>
          </a:xfrm>
          <a:prstGeom prst="rect">
            <a:avLst/>
          </a:prstGeom>
        </p:spPr>
      </p:pic>
      <p:pic>
        <p:nvPicPr>
          <p:cNvPr id="4" name="Imagen 4" descr="Tabla&#10;&#10;Descripción generada automáticamente">
            <a:extLst>
              <a:ext uri="{FF2B5EF4-FFF2-40B4-BE49-F238E27FC236}">
                <a16:creationId xmlns:a16="http://schemas.microsoft.com/office/drawing/2014/main" id="{48378464-DCFD-4791-97F3-2081EE828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817" y="2413702"/>
            <a:ext cx="5604292" cy="33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7442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6726c25-f4bf-4eeb-b9ca-64a32f594629">
      <UserInfo>
        <DisplayName/>
        <AccountId xsi:nil="true"/>
        <AccountType/>
      </UserInfo>
    </SharedWithUsers>
    <MediaLengthInSeconds xmlns="0b5e45a6-f9dd-499d-b0cb-0dee387fe6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64917AB57F4C4680FFB6AB2A8E5834" ma:contentTypeVersion="7" ma:contentTypeDescription="Crear nuevo documento." ma:contentTypeScope="" ma:versionID="d117e3045f9d61d462ddc29c7a5ad630">
  <xsd:schema xmlns:xsd="http://www.w3.org/2001/XMLSchema" xmlns:xs="http://www.w3.org/2001/XMLSchema" xmlns:p="http://schemas.microsoft.com/office/2006/metadata/properties" xmlns:ns2="0b5e45a6-f9dd-499d-b0cb-0dee387fe68d" xmlns:ns3="a6726c25-f4bf-4eeb-b9ca-64a32f594629" targetNamespace="http://schemas.microsoft.com/office/2006/metadata/properties" ma:root="true" ma:fieldsID="a02f1d9e16dd42db2f4e6835dbb4284a" ns2:_="" ns3:_="">
    <xsd:import namespace="0b5e45a6-f9dd-499d-b0cb-0dee387fe68d"/>
    <xsd:import namespace="a6726c25-f4bf-4eeb-b9ca-64a32f5946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e45a6-f9dd-499d-b0cb-0dee387fe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26c25-f4bf-4eeb-b9ca-64a32f5946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DB9A2-FBC2-4244-AC7D-54F2C3B3DA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3B3552-F049-48F9-B51F-0493143ADEEC}">
  <ds:schemaRefs>
    <ds:schemaRef ds:uri="http://schemas.microsoft.com/office/2006/metadata/properties"/>
    <ds:schemaRef ds:uri="http://schemas.microsoft.com/office/infopath/2007/PartnerControls"/>
    <ds:schemaRef ds:uri="a6726c25-f4bf-4eeb-b9ca-64a32f594629"/>
    <ds:schemaRef ds:uri="0b5e45a6-f9dd-499d-b0cb-0dee387fe68d"/>
  </ds:schemaRefs>
</ds:datastoreItem>
</file>

<file path=customXml/itemProps3.xml><?xml version="1.0" encoding="utf-8"?>
<ds:datastoreItem xmlns:ds="http://schemas.openxmlformats.org/officeDocument/2006/customXml" ds:itemID="{F737F7FA-9813-4E0D-851D-705D6D623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e45a6-f9dd-499d-b0cb-0dee387fe68d"/>
    <ds:schemaRef ds:uri="a6726c25-f4bf-4eeb-b9ca-64a32f5946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1380</Words>
  <Application>Microsoft Office PowerPoint</Application>
  <PresentationFormat>Panorámica</PresentationFormat>
  <Paragraphs>291</Paragraphs>
  <Slides>18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1_Tema de Office</vt:lpstr>
      <vt:lpstr>2_Tema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Edwin Alexander Rodriguez</dc:creator>
  <cp:lastModifiedBy>Inés Adriana Pachón Ruiz</cp:lastModifiedBy>
  <cp:revision>364</cp:revision>
  <cp:lastPrinted>2018-11-21T00:01:46Z</cp:lastPrinted>
  <dcterms:created xsi:type="dcterms:W3CDTF">2018-01-25T14:28:16Z</dcterms:created>
  <dcterms:modified xsi:type="dcterms:W3CDTF">2022-03-25T19:21:45Z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0x0101009B64917AB57F4C4680FFB6AB2A8E5834</vt:lpwstr>
  </property>
  <property fmtid="{D5CDD505-2E9C-101B-9397-08002B2CF9AE}" pid="3" name="Order">
    <vt:r8>24400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